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2" r:id="rId2"/>
    <p:sldMasterId id="2147483690" r:id="rId3"/>
    <p:sldMasterId id="2147483688" r:id="rId4"/>
    <p:sldMasterId id="2147483686" r:id="rId5"/>
    <p:sldMasterId id="2147483684" r:id="rId6"/>
    <p:sldMasterId id="2147483682" r:id="rId7"/>
    <p:sldMasterId id="2147483680" r:id="rId8"/>
    <p:sldMasterId id="2147483651" r:id="rId9"/>
    <p:sldMasterId id="2147483697" r:id="rId10"/>
    <p:sldMasterId id="2147483705" r:id="rId11"/>
    <p:sldMasterId id="2147483707" r:id="rId12"/>
    <p:sldMasterId id="2147483715" r:id="rId13"/>
    <p:sldMasterId id="2147484027" r:id="rId14"/>
    <p:sldMasterId id="2147484039" r:id="rId15"/>
    <p:sldMasterId id="2147484051" r:id="rId16"/>
    <p:sldMasterId id="2147484063" r:id="rId17"/>
    <p:sldMasterId id="2147484099" r:id="rId18"/>
    <p:sldMasterId id="2147484324" r:id="rId19"/>
    <p:sldMasterId id="2147486128" r:id="rId20"/>
  </p:sldMasterIdLst>
  <p:notesMasterIdLst>
    <p:notesMasterId r:id="rId78"/>
  </p:notesMasterIdLst>
  <p:sldIdLst>
    <p:sldId id="256" r:id="rId21"/>
    <p:sldId id="396" r:id="rId22"/>
    <p:sldId id="398" r:id="rId23"/>
    <p:sldId id="397" r:id="rId24"/>
    <p:sldId id="400" r:id="rId25"/>
    <p:sldId id="402" r:id="rId26"/>
    <p:sldId id="399" r:id="rId27"/>
    <p:sldId id="395" r:id="rId28"/>
    <p:sldId id="403" r:id="rId29"/>
    <p:sldId id="404" r:id="rId30"/>
    <p:sldId id="388" r:id="rId31"/>
    <p:sldId id="408" r:id="rId32"/>
    <p:sldId id="474" r:id="rId33"/>
    <p:sldId id="441" r:id="rId34"/>
    <p:sldId id="479" r:id="rId35"/>
    <p:sldId id="468" r:id="rId36"/>
    <p:sldId id="469" r:id="rId37"/>
    <p:sldId id="450" r:id="rId38"/>
    <p:sldId id="391" r:id="rId39"/>
    <p:sldId id="451" r:id="rId40"/>
    <p:sldId id="389" r:id="rId41"/>
    <p:sldId id="452" r:id="rId42"/>
    <p:sldId id="411" r:id="rId43"/>
    <p:sldId id="407" r:id="rId44"/>
    <p:sldId id="455" r:id="rId45"/>
    <p:sldId id="475" r:id="rId46"/>
    <p:sldId id="406" r:id="rId47"/>
    <p:sldId id="476" r:id="rId48"/>
    <p:sldId id="390" r:id="rId49"/>
    <p:sldId id="477" r:id="rId50"/>
    <p:sldId id="392" r:id="rId51"/>
    <p:sldId id="457" r:id="rId52"/>
    <p:sldId id="459" r:id="rId53"/>
    <p:sldId id="412" r:id="rId54"/>
    <p:sldId id="478" r:id="rId55"/>
    <p:sldId id="413" r:id="rId56"/>
    <p:sldId id="460" r:id="rId57"/>
    <p:sldId id="481" r:id="rId58"/>
    <p:sldId id="482" r:id="rId59"/>
    <p:sldId id="490" r:id="rId60"/>
    <p:sldId id="489" r:id="rId61"/>
    <p:sldId id="453" r:id="rId62"/>
    <p:sldId id="271" r:id="rId63"/>
    <p:sldId id="449" r:id="rId64"/>
    <p:sldId id="462" r:id="rId65"/>
    <p:sldId id="461" r:id="rId66"/>
    <p:sldId id="454" r:id="rId67"/>
    <p:sldId id="488" r:id="rId68"/>
    <p:sldId id="491" r:id="rId69"/>
    <p:sldId id="463" r:id="rId70"/>
    <p:sldId id="414" r:id="rId71"/>
    <p:sldId id="299" r:id="rId72"/>
    <p:sldId id="421" r:id="rId73"/>
    <p:sldId id="486" r:id="rId74"/>
    <p:sldId id="465" r:id="rId75"/>
    <p:sldId id="492" r:id="rId76"/>
    <p:sldId id="464" r:id="rId7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0000"/>
    <a:srgbClr val="800080"/>
    <a:srgbClr val="000000"/>
    <a:srgbClr val="FFFFFF"/>
    <a:srgbClr val="570059"/>
    <a:srgbClr val="330066"/>
    <a:srgbClr val="FFA9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377" autoAdjust="0"/>
  </p:normalViewPr>
  <p:slideViewPr>
    <p:cSldViewPr>
      <p:cViewPr varScale="1">
        <p:scale>
          <a:sx n="22" d="100"/>
          <a:sy n="22" d="100"/>
        </p:scale>
        <p:origin x="-1976" y="-104"/>
      </p:cViewPr>
      <p:guideLst>
        <p:guide orient="horz" pos="2160"/>
        <p:guide pos="2880"/>
      </p:guideLst>
    </p:cSldViewPr>
  </p:slideViewPr>
  <p:outlineViewPr>
    <p:cViewPr>
      <p:scale>
        <a:sx n="33" d="100"/>
        <a:sy n="33" d="100"/>
      </p:scale>
      <p:origin x="0" y="1496"/>
    </p:cViewPr>
  </p:outlineViewPr>
  <p:notesTextViewPr>
    <p:cViewPr>
      <p:scale>
        <a:sx n="100" d="100"/>
        <a:sy n="100" d="100"/>
      </p:scale>
      <p:origin x="0" y="0"/>
    </p:cViewPr>
  </p:notesTextViewPr>
  <p:sorterViewPr>
    <p:cViewPr>
      <p:scale>
        <a:sx n="100" d="100"/>
        <a:sy n="100" d="100"/>
      </p:scale>
      <p:origin x="0" y="25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43.xml"/><Relationship Id="rId64" Type="http://schemas.openxmlformats.org/officeDocument/2006/relationships/slide" Target="slides/slide44.xml"/><Relationship Id="rId65" Type="http://schemas.openxmlformats.org/officeDocument/2006/relationships/slide" Target="slides/slide45.xml"/><Relationship Id="rId66" Type="http://schemas.openxmlformats.org/officeDocument/2006/relationships/slide" Target="slides/slide46.xml"/><Relationship Id="rId67" Type="http://schemas.openxmlformats.org/officeDocument/2006/relationships/slide" Target="slides/slide47.xml"/><Relationship Id="rId68" Type="http://schemas.openxmlformats.org/officeDocument/2006/relationships/slide" Target="slides/slide48.xml"/><Relationship Id="rId69" Type="http://schemas.openxmlformats.org/officeDocument/2006/relationships/slide" Target="slides/slide49.xml"/><Relationship Id="rId50" Type="http://schemas.openxmlformats.org/officeDocument/2006/relationships/slide" Target="slides/slide30.xml"/><Relationship Id="rId51" Type="http://schemas.openxmlformats.org/officeDocument/2006/relationships/slide" Target="slides/slide31.xml"/><Relationship Id="rId52" Type="http://schemas.openxmlformats.org/officeDocument/2006/relationships/slide" Target="slides/slide32.xml"/><Relationship Id="rId53" Type="http://schemas.openxmlformats.org/officeDocument/2006/relationships/slide" Target="slides/slide33.xml"/><Relationship Id="rId54" Type="http://schemas.openxmlformats.org/officeDocument/2006/relationships/slide" Target="slides/slide34.xml"/><Relationship Id="rId55" Type="http://schemas.openxmlformats.org/officeDocument/2006/relationships/slide" Target="slides/slide35.xml"/><Relationship Id="rId56" Type="http://schemas.openxmlformats.org/officeDocument/2006/relationships/slide" Target="slides/slide36.xml"/><Relationship Id="rId57" Type="http://schemas.openxmlformats.org/officeDocument/2006/relationships/slide" Target="slides/slide37.xml"/><Relationship Id="rId58" Type="http://schemas.openxmlformats.org/officeDocument/2006/relationships/slide" Target="slides/slide38.xml"/><Relationship Id="rId59" Type="http://schemas.openxmlformats.org/officeDocument/2006/relationships/slide" Target="slides/slide3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slide" Target="slides/slide28.xml"/><Relationship Id="rId49" Type="http://schemas.openxmlformats.org/officeDocument/2006/relationships/slide" Target="slides/slide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50.xml"/><Relationship Id="rId71" Type="http://schemas.openxmlformats.org/officeDocument/2006/relationships/slide" Target="slides/slide51.xml"/><Relationship Id="rId72" Type="http://schemas.openxmlformats.org/officeDocument/2006/relationships/slide" Target="slides/slide52.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73" Type="http://schemas.openxmlformats.org/officeDocument/2006/relationships/slide" Target="slides/slide53.xml"/><Relationship Id="rId74" Type="http://schemas.openxmlformats.org/officeDocument/2006/relationships/slide" Target="slides/slide54.xml"/><Relationship Id="rId75" Type="http://schemas.openxmlformats.org/officeDocument/2006/relationships/slide" Target="slides/slide55.xml"/><Relationship Id="rId76" Type="http://schemas.openxmlformats.org/officeDocument/2006/relationships/slide" Target="slides/slide56.xml"/><Relationship Id="rId77" Type="http://schemas.openxmlformats.org/officeDocument/2006/relationships/slide" Target="slides/slide57.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40.xml"/><Relationship Id="rId61" Type="http://schemas.openxmlformats.org/officeDocument/2006/relationships/slide" Target="slides/slide41.xml"/><Relationship Id="rId62" Type="http://schemas.openxmlformats.org/officeDocument/2006/relationships/slide" Target="slides/slide4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234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24221710-1788-7546-99DB-EDAC7DDCFF11}" type="slidenum">
              <a:rPr lang="en-US"/>
              <a:pPr>
                <a:defRPr/>
              </a:pPr>
              <a:t>‹#›</a:t>
            </a:fld>
            <a:endParaRPr lang="en-US"/>
          </a:p>
        </p:txBody>
      </p:sp>
    </p:spTree>
    <p:extLst>
      <p:ext uri="{BB962C8B-B14F-4D97-AF65-F5344CB8AC3E}">
        <p14:creationId xmlns:p14="http://schemas.microsoft.com/office/powerpoint/2010/main" val="2312707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71F615-72CA-5341-AF54-020DCDE80116}" type="slidenum">
              <a:rPr lang="en-US" sz="1200"/>
              <a:pPr/>
              <a:t>1</a:t>
            </a:fld>
            <a:endParaRPr lang="en-US" sz="1200"/>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1EA978-C162-1E4B-B930-C3D285031611}" type="slidenum">
              <a:rPr lang="en-US" sz="1200"/>
              <a:pPr/>
              <a:t>10</a:t>
            </a:fld>
            <a:endParaRPr lang="en-US" sz="1200"/>
          </a:p>
        </p:txBody>
      </p:sp>
      <p:sp>
        <p:nvSpPr>
          <p:cNvPr id="254978" name="Rectangle 2"/>
          <p:cNvSpPr>
            <a:spLocks noGrp="1" noRot="1" noChangeAspect="1" noChangeArrowheads="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Let’s </a:t>
            </a:r>
            <a:r>
              <a:rPr lang="en-US" sz="1200" kern="1200" dirty="0" smtClean="0">
                <a:solidFill>
                  <a:schemeClr val="tx1"/>
                </a:solidFill>
                <a:effectLst/>
                <a:latin typeface="Arial" charset="0"/>
                <a:ea typeface="ＭＳ Ｐゴシック" charset="0"/>
                <a:cs typeface="ＭＳ Ｐゴシック" charset="0"/>
              </a:rPr>
              <a:t>read it.</a:t>
            </a:r>
          </a:p>
          <a:p>
            <a:pPr eaLnBrk="1" hangingPunct="1"/>
            <a:r>
              <a:rPr lang="en-US" sz="1200" kern="1200" dirty="0" smtClean="0">
                <a:solidFill>
                  <a:schemeClr val="tx1"/>
                </a:solidFill>
                <a:effectLst/>
                <a:latin typeface="Arial" charset="0"/>
                <a:ea typeface="ＭＳ Ｐゴシック" charset="0"/>
                <a:cs typeface="ＭＳ Ｐゴシック" charset="0"/>
              </a:rPr>
              <a:t>God places the responsibility to reconcile on </a:t>
            </a:r>
            <a:r>
              <a:rPr lang="en-US" sz="1200" i="1" kern="1200" dirty="0" smtClean="0">
                <a:solidFill>
                  <a:schemeClr val="tx1"/>
                </a:solidFill>
                <a:effectLst/>
                <a:latin typeface="Arial" charset="0"/>
                <a:ea typeface="ＭＳ Ｐゴシック" charset="0"/>
                <a:cs typeface="ＭＳ Ｐゴシック" charset="0"/>
              </a:rPr>
              <a:t>you</a:t>
            </a:r>
            <a:r>
              <a:rPr lang="en-US" sz="1200" kern="1200" dirty="0" smtClean="0">
                <a:solidFill>
                  <a:schemeClr val="tx1"/>
                </a:solidFill>
                <a:effectLst/>
                <a:latin typeface="Arial" charset="0"/>
                <a:ea typeface="ＭＳ Ｐゴシック" charset="0"/>
                <a:cs typeface="ＭＳ Ｐゴシック" charset="0"/>
              </a:rPr>
              <a:t> if you are the </a:t>
            </a:r>
            <a:r>
              <a:rPr lang="en-US" sz="1200" i="1" kern="1200" dirty="0" smtClean="0">
                <a:solidFill>
                  <a:schemeClr val="tx1"/>
                </a:solidFill>
                <a:effectLst/>
                <a:latin typeface="Arial" charset="0"/>
                <a:ea typeface="ＭＳ Ｐゴシック" charset="0"/>
                <a:cs typeface="ＭＳ Ｐゴシック" charset="0"/>
              </a:rPr>
              <a:t>offender</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740800-A92E-874F-A6AF-BC431D5DF70A}" type="slidenum">
              <a:rPr lang="en-US" sz="1200"/>
              <a:pPr/>
              <a:t>11</a:t>
            </a:fld>
            <a:endParaRPr lang="en-US" sz="1200"/>
          </a:p>
        </p:txBody>
      </p:sp>
      <p:sp>
        <p:nvSpPr>
          <p:cNvPr id="257026" name="Rectangle 2"/>
          <p:cNvSpPr>
            <a:spLocks noGrp="1" noRot="1" noChangeAspect="1" noChangeArrowheads="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The last I checked, believers weren’t offering up sacrifices at the altar.  So what does the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altar</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refer to today?</a:t>
            </a:r>
            <a:r>
              <a:rPr lang="en-SG" dirty="0" smtClean="0">
                <a:effectLst/>
              </a:rPr>
              <a:t>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FA4A17-18B4-8844-9E20-DE2F48D31748}" type="slidenum">
              <a:rPr lang="en-US" sz="1200"/>
              <a:pPr/>
              <a:t>12</a:t>
            </a:fld>
            <a:endParaRPr lang="en-US" sz="1200"/>
          </a:p>
        </p:txBody>
      </p:sp>
      <p:sp>
        <p:nvSpPr>
          <p:cNvPr id="259074" name="Rectangle 2"/>
          <p:cNvSpPr>
            <a:spLocks noGrp="1" noRot="1" noChangeAspect="1" noChangeArrowheads="1"/>
          </p:cNvSpPr>
          <p:nvPr>
            <p:ph type="sldImg"/>
          </p:nvPr>
        </p:nvSpPr>
        <p:spPr>
          <a:solidFill>
            <a:srgbClr val="FFFFFF"/>
          </a:solidFill>
          <a:ln/>
        </p:spPr>
      </p:sp>
      <p:sp>
        <p:nvSpPr>
          <p:cNvPr id="25907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At the very least, it refers to the Lord’s table—a sign of our fellowship &amp; </a:t>
            </a:r>
            <a:r>
              <a:rPr lang="en-US" sz="1200" kern="1200" dirty="0" smtClean="0">
                <a:solidFill>
                  <a:schemeClr val="tx1"/>
                </a:solidFill>
                <a:effectLst/>
                <a:latin typeface="Arial" charset="0"/>
                <a:ea typeface="ＭＳ Ｐゴシック" charset="0"/>
                <a:cs typeface="ＭＳ Ｐゴシック" charset="0"/>
              </a:rPr>
              <a:t>unity</a:t>
            </a:r>
            <a:r>
              <a:rPr lang="en-SG" sz="1200" kern="1200" dirty="0" smtClean="0">
                <a:solidFill>
                  <a:schemeClr val="tx1"/>
                </a:solidFill>
                <a:effectLst/>
                <a:latin typeface="Arial" charset="0"/>
                <a:ea typeface="ＭＳ Ｐゴシック" charset="0"/>
                <a:cs typeface="ＭＳ Ｐゴシック" charset="0"/>
              </a:rPr>
              <a:t>—so</a:t>
            </a:r>
            <a:r>
              <a:rPr lang="en-SG" sz="1200" kern="1200" baseline="0" dirty="0" smtClean="0">
                <a:solidFill>
                  <a:schemeClr val="tx1"/>
                </a:solidFill>
                <a:effectLst/>
                <a:latin typeface="Arial" charset="0"/>
                <a:ea typeface="ＭＳ Ｐゴシック" charset="0"/>
                <a:cs typeface="ＭＳ Ｐゴシック" charset="0"/>
              </a:rPr>
              <a:t> don’t take the Supper when in conflict with another believer.</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05A831-82CF-5146-AB86-F3E14555B170}" type="slidenum">
              <a:rPr lang="en-US" sz="1200">
                <a:solidFill>
                  <a:srgbClr val="000000"/>
                </a:solidFill>
              </a:rPr>
              <a:pPr/>
              <a:t>13</a:t>
            </a:fld>
            <a:endParaRPr lang="en-US" sz="1200">
              <a:solidFill>
                <a:srgbClr val="000000"/>
              </a:solidFill>
            </a:endParaRPr>
          </a:p>
        </p:txBody>
      </p:sp>
      <p:sp>
        <p:nvSpPr>
          <p:cNvPr id="263170" name="Rectangle 2"/>
          <p:cNvSpPr>
            <a:spLocks noGrp="1" noRot="1" noChangeAspect="1" noChangeArrowheads="1"/>
          </p:cNvSpPr>
          <p:nvPr>
            <p:ph type="sldImg"/>
          </p:nvPr>
        </p:nvSpPr>
        <p:spPr>
          <a:solidFill>
            <a:srgbClr val="FFFFFF"/>
          </a:solidFill>
          <a:ln/>
        </p:spPr>
      </p:sp>
      <p:sp>
        <p:nvSpPr>
          <p:cNvPr id="2631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However, in some situations, you are the </a:t>
            </a:r>
            <a:r>
              <a:rPr lang="en-US" sz="1200" i="1" kern="1200" dirty="0" smtClean="0">
                <a:solidFill>
                  <a:schemeClr val="tx1"/>
                </a:solidFill>
                <a:effectLst/>
                <a:latin typeface="Arial" charset="0"/>
                <a:ea typeface="ＭＳ Ｐゴシック" charset="0"/>
                <a:cs typeface="ＭＳ Ｐゴシック" charset="0"/>
              </a:rPr>
              <a:t>offended</a:t>
            </a:r>
            <a:r>
              <a:rPr lang="en-US" sz="1200" kern="1200" dirty="0" smtClean="0">
                <a:solidFill>
                  <a:schemeClr val="tx1"/>
                </a:solidFill>
                <a:effectLst/>
                <a:latin typeface="Arial" charset="0"/>
                <a:ea typeface="ＭＳ Ｐゴシック" charset="0"/>
                <a:cs typeface="ＭＳ Ｐゴシック" charset="0"/>
              </a:rPr>
              <a:t>.  The other person is guilty of sin.  Every church eventually encounters problems with believers living in sin.  In these cases a loving body will restore them to God’s holiness</a:t>
            </a:r>
            <a:r>
              <a:rPr lang="en-SG" sz="1200" kern="1200" dirty="0" smtClean="0">
                <a:solidFill>
                  <a:schemeClr val="tx1"/>
                </a:solidFill>
                <a:effectLst/>
                <a:latin typeface="Arial" charset="0"/>
                <a:ea typeface="ＭＳ Ｐゴシック" charset="0"/>
                <a:cs typeface="ＭＳ Ｐゴシック" charset="0"/>
              </a:rPr>
              <a: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8CD41B-F14B-8549-AF57-12F3EC316555}" type="slidenum">
              <a:rPr lang="en-US" sz="1200"/>
              <a:pPr/>
              <a:t>14</a:t>
            </a:fld>
            <a:endParaRPr lang="en-US" sz="1200"/>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So </a:t>
            </a:r>
            <a:r>
              <a:rPr lang="en-US" sz="1200" i="1" kern="1200" dirty="0" smtClean="0">
                <a:solidFill>
                  <a:schemeClr val="tx1"/>
                </a:solidFill>
                <a:effectLst/>
                <a:latin typeface="Arial" charset="0"/>
                <a:ea typeface="ＭＳ Ｐゴシック" charset="0"/>
                <a:cs typeface="ＭＳ Ｐゴシック" charset="0"/>
              </a:rPr>
              <a:t>how</a:t>
            </a:r>
            <a:r>
              <a:rPr lang="en-US" sz="1200" kern="1200" dirty="0" smtClean="0">
                <a:solidFill>
                  <a:schemeClr val="tx1"/>
                </a:solidFill>
                <a:effectLst/>
                <a:latin typeface="Arial" charset="0"/>
                <a:ea typeface="ＭＳ Ｐゴシック" charset="0"/>
                <a:cs typeface="ＭＳ Ｐゴシック" charset="0"/>
              </a:rPr>
              <a:t> do we </a:t>
            </a:r>
            <a:r>
              <a:rPr lang="en-US" sz="1200" u="sng" kern="1200" dirty="0" smtClean="0">
                <a:solidFill>
                  <a:schemeClr val="tx1"/>
                </a:solidFill>
                <a:effectLst/>
                <a:latin typeface="Arial" charset="0"/>
                <a:ea typeface="ＭＳ Ｐゴシック" charset="0"/>
                <a:cs typeface="ＭＳ Ｐゴシック" charset="0"/>
              </a:rPr>
              <a:t>restore</a:t>
            </a:r>
            <a:r>
              <a:rPr lang="en-US" sz="1200" kern="1200" dirty="0" smtClean="0">
                <a:solidFill>
                  <a:schemeClr val="tx1"/>
                </a:solidFill>
                <a:effectLst/>
                <a:latin typeface="Arial" charset="0"/>
                <a:ea typeface="ＭＳ Ｐゴシック" charset="0"/>
                <a:cs typeface="ＭＳ Ｐゴシック" charset="0"/>
              </a:rPr>
              <a:t> sinning Christians properly? </a:t>
            </a:r>
            <a:r>
              <a:rPr lang="en-US" sz="1200" kern="1200" dirty="0" smtClean="0">
                <a:solidFill>
                  <a:schemeClr val="tx1"/>
                </a:solidFill>
                <a:effectLst/>
                <a:latin typeface="Arial" charset="0"/>
                <a:ea typeface="ＭＳ Ｐゴシック" charset="0"/>
                <a:cs typeface="ＭＳ Ｐゴシック" charset="0"/>
              </a:rPr>
              <a:t>When </a:t>
            </a:r>
            <a:r>
              <a:rPr lang="en-US" sz="1200" kern="1200" dirty="0" smtClean="0">
                <a:solidFill>
                  <a:schemeClr val="tx1"/>
                </a:solidFill>
                <a:effectLst/>
                <a:latin typeface="Arial" charset="0"/>
                <a:ea typeface="ＭＳ Ｐゴシック" charset="0"/>
                <a:cs typeface="ＭＳ Ｐゴシック" charset="0"/>
              </a:rPr>
              <a:t>someone goes astray from God’s will, what process do we use to bring that person back?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AF3A82-551D-7944-BF47-775A0015F8B0}" type="slidenum">
              <a:rPr lang="en-US" sz="1200">
                <a:solidFill>
                  <a:srgbClr val="000000"/>
                </a:solidFill>
              </a:rPr>
              <a:pPr/>
              <a:t>15</a:t>
            </a:fld>
            <a:endParaRPr lang="en-US" sz="1200">
              <a:solidFill>
                <a:srgbClr val="000000"/>
              </a:solidFill>
            </a:endParaRPr>
          </a:p>
        </p:txBody>
      </p:sp>
      <p:sp>
        <p:nvSpPr>
          <p:cNvPr id="267266" name="Rectangle 2"/>
          <p:cNvSpPr>
            <a:spLocks noGrp="1" noRot="1" noChangeAspect="1" noChangeArrowheads="1"/>
          </p:cNvSpPr>
          <p:nvPr>
            <p:ph type="sldImg"/>
          </p:nvPr>
        </p:nvSpPr>
        <p:spPr>
          <a:solidFill>
            <a:srgbClr val="FFFFFF"/>
          </a:solidFill>
          <a:ln/>
        </p:spPr>
      </p:sp>
      <p:sp>
        <p:nvSpPr>
          <p:cNvPr id="2672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latin typeface="Times New Roman"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This doesn’t just refer to marriage, nor to serious sins—it's any kind of sin that can hurt </a:t>
            </a:r>
            <a:r>
              <a:rPr lang="en-US" sz="1200" i="1" kern="1200" dirty="0" smtClean="0">
                <a:solidFill>
                  <a:schemeClr val="tx1"/>
                </a:solidFill>
                <a:effectLst/>
                <a:latin typeface="Arial" charset="0"/>
                <a:ea typeface="ＭＳ Ｐゴシック" charset="0"/>
                <a:cs typeface="ＭＳ Ｐゴシック" charset="0"/>
              </a:rPr>
              <a:t>any</a:t>
            </a:r>
            <a:r>
              <a:rPr lang="en-US" sz="1200" kern="1200" dirty="0" smtClean="0">
                <a:solidFill>
                  <a:schemeClr val="tx1"/>
                </a:solidFill>
                <a:effectLst/>
                <a:latin typeface="Arial" charset="0"/>
                <a:ea typeface="ＭＳ Ｐゴシック" charset="0"/>
                <a:cs typeface="ＭＳ Ｐゴシック" charset="0"/>
              </a:rPr>
              <a:t> relationship among believers</a:t>
            </a:r>
            <a:r>
              <a:rPr lang="en-SG" sz="1200" kern="1200" dirty="0" smtClean="0">
                <a:solidFill>
                  <a:schemeClr val="tx1"/>
                </a:solidFill>
                <a:effectLst/>
                <a:latin typeface="Arial" charset="0"/>
                <a:ea typeface="ＭＳ Ｐゴシック" charset="0"/>
                <a:cs typeface="ＭＳ Ｐゴシック" charset="0"/>
              </a:rPr>
              <a:t>.</a:t>
            </a:r>
            <a:endParaRPr lang="en-US"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0BC426-EC80-7449-913C-6C60A5B8EAF4}" type="slidenum">
              <a:rPr lang="en-US" sz="1200"/>
              <a:pPr/>
              <a:t>16</a:t>
            </a:fld>
            <a:endParaRPr lang="en-US" sz="1200"/>
          </a:p>
        </p:txBody>
      </p:sp>
      <p:sp>
        <p:nvSpPr>
          <p:cNvPr id="269314" name="Rectangle 2"/>
          <p:cNvSpPr>
            <a:spLocks noGrp="1" noRot="1" noChangeAspect="1" noChangeArrowheads="1"/>
          </p:cNvSpPr>
          <p:nvPr>
            <p:ph type="sldImg"/>
          </p:nvPr>
        </p:nvSpPr>
        <p:spPr>
          <a:solidFill>
            <a:srgbClr val="FFFFFF"/>
          </a:solidFill>
          <a:ln/>
        </p:spPr>
      </p:sp>
      <p:sp>
        <p:nvSpPr>
          <p:cNvPr id="2693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latin typeface="Times New Roman"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Why I am talking about resolving relational problems now?</a:t>
            </a:r>
            <a:r>
              <a:rPr lang="en-SG" dirty="0" smtClean="0">
                <a:effectLst/>
              </a:rPr>
              <a:t> </a:t>
            </a:r>
          </a:p>
          <a:p>
            <a:pPr eaLnBrk="1" hangingPunct="1"/>
            <a:r>
              <a:rPr lang="en-US" sz="1200" kern="1200" dirty="0" smtClean="0">
                <a:solidFill>
                  <a:schemeClr val="tx1"/>
                </a:solidFill>
                <a:effectLst/>
                <a:latin typeface="Arial" charset="0"/>
                <a:ea typeface="ＭＳ Ｐゴシック" charset="0"/>
                <a:cs typeface="ＭＳ Ｐゴシック" charset="0"/>
              </a:rPr>
              <a:t>I just know that issues surface in </a:t>
            </a:r>
            <a:r>
              <a:rPr lang="en-US" sz="1200" i="1" kern="1200" dirty="0" smtClean="0">
                <a:solidFill>
                  <a:schemeClr val="tx1"/>
                </a:solidFill>
                <a:effectLst/>
                <a:latin typeface="Arial" charset="0"/>
                <a:ea typeface="ＭＳ Ｐゴシック" charset="0"/>
                <a:cs typeface="ＭＳ Ｐゴシック" charset="0"/>
              </a:rPr>
              <a:t>every</a:t>
            </a:r>
            <a:r>
              <a:rPr lang="en-US" sz="1200" kern="1200" dirty="0" smtClean="0">
                <a:solidFill>
                  <a:schemeClr val="tx1"/>
                </a:solidFill>
                <a:effectLst/>
                <a:latin typeface="Arial" charset="0"/>
                <a:ea typeface="ＭＳ Ｐゴシック" charset="0"/>
                <a:cs typeface="ＭＳ Ｐゴシック" charset="0"/>
              </a:rPr>
              <a:t> relationship, including ours.  At some point, I am going to offend you and you will offend me.  So what should we do?</a:t>
            </a:r>
            <a:r>
              <a:rPr lang="en-SG" dirty="0" smtClean="0">
                <a:effectLst/>
              </a:rPr>
              <a:t> </a:t>
            </a: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7F80D7-7455-104F-80E3-E84200ECF960}" type="slidenum">
              <a:rPr lang="en-US" sz="1200"/>
              <a:pPr/>
              <a:t>17</a:t>
            </a:fld>
            <a:endParaRPr lang="en-US" sz="1200"/>
          </a:p>
        </p:txBody>
      </p:sp>
      <p:sp>
        <p:nvSpPr>
          <p:cNvPr id="271362" name="Rectangle 2"/>
          <p:cNvSpPr>
            <a:spLocks noGrp="1" noRot="1" noChangeAspect="1" noChangeArrowheads="1"/>
          </p:cNvSpPr>
          <p:nvPr>
            <p:ph type="sldImg"/>
          </p:nvPr>
        </p:nvSpPr>
        <p:spPr>
          <a:solidFill>
            <a:srgbClr val="FFFFFF"/>
          </a:solidFill>
          <a:ln/>
        </p:spPr>
      </p:sp>
      <p:sp>
        <p:nvSpPr>
          <p:cNvPr id="271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latin typeface="Times New Roman"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So our key text today is Matthew 18.  The context of Matthew 18 is the value of one</a:t>
            </a:r>
            <a:r>
              <a:rPr lang="en-US" sz="1200" kern="1200" dirty="0" smtClean="0">
                <a:solidFill>
                  <a:schemeClr val="tx1"/>
                </a:solidFill>
                <a:effectLst/>
                <a:latin typeface="Arial" charset="0"/>
                <a:ea typeface="ＭＳ Ｐゴシック" charset="0"/>
                <a:cs typeface="ＭＳ Ｐゴシック" charset="0"/>
              </a:rPr>
              <a:t>—</a:t>
            </a:r>
          </a:p>
          <a:p>
            <a:pPr eaLnBrk="1" hangingPunct="1"/>
            <a:r>
              <a:rPr lang="en-US" sz="1200" kern="1200" dirty="0" smtClean="0">
                <a:solidFill>
                  <a:schemeClr val="tx1"/>
                </a:solidFill>
                <a:effectLst/>
                <a:latin typeface="Arial" charset="0"/>
                <a:ea typeface="ＭＳ Ｐゴシック" charset="0"/>
                <a:cs typeface="ＭＳ Ｐゴシック" charset="0"/>
              </a:rPr>
              <a:t>• one </a:t>
            </a:r>
            <a:r>
              <a:rPr lang="en-US" sz="1200" kern="1200" dirty="0" smtClean="0">
                <a:solidFill>
                  <a:schemeClr val="tx1"/>
                </a:solidFill>
                <a:effectLst/>
                <a:latin typeface="Arial" charset="0"/>
                <a:ea typeface="ＭＳ Ｐゴシック" charset="0"/>
                <a:cs typeface="ＭＳ Ｐゴシック" charset="0"/>
              </a:rPr>
              <a:t>child (1-9), one sheep (10-14), one sinner (15-20), one debtor (21-35).  </a:t>
            </a:r>
            <a:endParaRPr lang="en-US" sz="1200" kern="1200" dirty="0" smtClean="0">
              <a:solidFill>
                <a:schemeClr val="tx1"/>
              </a:solidFill>
              <a:effectLst/>
              <a:latin typeface="Arial" charset="0"/>
              <a:ea typeface="ＭＳ Ｐゴシック" charset="0"/>
              <a:cs typeface="ＭＳ Ｐゴシック"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 At </a:t>
            </a:r>
            <a:r>
              <a:rPr lang="en-US" sz="1200" kern="1200" dirty="0" smtClean="0">
                <a:solidFill>
                  <a:schemeClr val="tx1"/>
                </a:solidFill>
                <a:effectLst/>
                <a:latin typeface="Arial" charset="0"/>
                <a:ea typeface="ＭＳ Ｐゴシック" charset="0"/>
                <a:cs typeface="ＭＳ Ｐゴシック" charset="0"/>
              </a:rPr>
              <a:t>the heart of this chapter is verses 15-20…</a:t>
            </a:r>
            <a:r>
              <a:rPr lang="en-SG" dirty="0" smtClean="0">
                <a:effectLst/>
              </a:rPr>
              <a:t> </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1B3846-EF15-FE4D-98B6-46647851B4DD}" type="slidenum">
              <a:rPr lang="en-US" sz="1200"/>
              <a:pPr/>
              <a:t>18</a:t>
            </a:fld>
            <a:endParaRPr lang="en-US" sz="1200"/>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200" kern="1200" dirty="0" smtClean="0">
              <a:solidFill>
                <a:schemeClr val="tx1"/>
              </a:solidFill>
              <a:effectLst/>
              <a:latin typeface="Arial" charset="0"/>
              <a:ea typeface="ＭＳ Ｐゴシック" charset="0"/>
              <a:cs typeface="ＭＳ Ｐゴシック"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In Matthew 18:15-20 Jesus provides God’s plan for loving church discipline.  Let’s read it together [read </a:t>
            </a:r>
            <a:r>
              <a:rPr lang="en-US" sz="1200" u="sng" kern="1200" dirty="0" smtClean="0">
                <a:solidFill>
                  <a:schemeClr val="tx1"/>
                </a:solidFill>
                <a:effectLst/>
                <a:latin typeface="Arial" charset="0"/>
                <a:ea typeface="ＭＳ Ｐゴシック" charset="0"/>
                <a:cs typeface="ＭＳ Ｐゴシック" charset="0"/>
              </a:rPr>
              <a:t>15-20</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This </a:t>
            </a:r>
            <a:r>
              <a:rPr lang="en-US" sz="1200" kern="1200" dirty="0" smtClean="0">
                <a:solidFill>
                  <a:schemeClr val="tx1"/>
                </a:solidFill>
                <a:effectLst/>
                <a:latin typeface="Arial" charset="0"/>
                <a:ea typeface="ＭＳ Ｐゴシック" charset="0"/>
                <a:cs typeface="ＭＳ Ｐゴシック" charset="0"/>
              </a:rPr>
              <a:t>text has two main teachings on restoring Christians in sin.  </a:t>
            </a:r>
            <a:endParaRPr lang="en-US" sz="1200" kern="1200" dirty="0" smtClean="0">
              <a:solidFill>
                <a:schemeClr val="tx1"/>
              </a:solidFill>
              <a:effectLst/>
              <a:latin typeface="Arial" charset="0"/>
              <a:ea typeface="ＭＳ Ｐゴシック" charset="0"/>
              <a:cs typeface="ＭＳ Ｐゴシック"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 Verses </a:t>
            </a:r>
            <a:r>
              <a:rPr lang="en-US" sz="1200" kern="1200" dirty="0" smtClean="0">
                <a:solidFill>
                  <a:schemeClr val="tx1"/>
                </a:solidFill>
                <a:effectLst/>
                <a:latin typeface="Arial" charset="0"/>
                <a:ea typeface="ＭＳ Ｐゴシック" charset="0"/>
                <a:cs typeface="ＭＳ Ｐゴシック" charset="0"/>
              </a:rPr>
              <a:t>15-17 give </a:t>
            </a:r>
            <a:r>
              <a:rPr lang="en-US" sz="1200" i="1" kern="1200" dirty="0" smtClean="0">
                <a:solidFill>
                  <a:schemeClr val="tx1"/>
                </a:solidFill>
                <a:effectLst/>
                <a:latin typeface="Arial" charset="0"/>
                <a:ea typeface="ＭＳ Ｐゴシック" charset="0"/>
                <a:cs typeface="ＭＳ Ｐゴシック" charset="0"/>
              </a:rPr>
              <a:t>how</a:t>
            </a:r>
            <a:r>
              <a:rPr lang="en-US" sz="1200" kern="1200" dirty="0" smtClean="0">
                <a:solidFill>
                  <a:schemeClr val="tx1"/>
                </a:solidFill>
                <a:effectLst/>
                <a:latin typeface="Arial" charset="0"/>
                <a:ea typeface="ＭＳ Ｐゴシック" charset="0"/>
                <a:cs typeface="ＭＳ Ｐゴシック" charset="0"/>
              </a:rPr>
              <a:t> to restore them </a:t>
            </a:r>
            <a:r>
              <a:rPr lang="en-US" sz="1200" kern="1200" dirty="0" smtClean="0">
                <a:solidFill>
                  <a:schemeClr val="tx1"/>
                </a:solidFill>
                <a:effectLst/>
                <a:latin typeface="Arial" charset="0"/>
                <a:ea typeface="ＭＳ Ｐゴシック" charset="0"/>
                <a:cs typeface="ＭＳ Ｐゴシック" charset="0"/>
              </a:rPr>
              <a:t>and</a:t>
            </a:r>
            <a:r>
              <a:rPr lang="is-IS" sz="1200" kern="1200" dirty="0" smtClean="0">
                <a:solidFill>
                  <a:schemeClr val="tx1"/>
                </a:solidFill>
                <a:effectLst/>
                <a:latin typeface="Arial" charset="0"/>
                <a:ea typeface="ＭＳ Ｐゴシック" charset="0"/>
                <a:cs typeface="ＭＳ Ｐゴシック" charset="0"/>
              </a:rPr>
              <a:t>…</a:t>
            </a:r>
            <a:endParaRPr lang="en-US" sz="1200" kern="1200" dirty="0" smtClean="0">
              <a:solidFill>
                <a:schemeClr val="tx1"/>
              </a:solidFill>
              <a:effectLst/>
              <a:latin typeface="Arial" charset="0"/>
              <a:ea typeface="ＭＳ Ｐゴシック" charset="0"/>
              <a:cs typeface="ＭＳ Ｐゴシック"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 Verses </a:t>
            </a:r>
            <a:r>
              <a:rPr lang="en-US" sz="1200" kern="1200" dirty="0" smtClean="0">
                <a:solidFill>
                  <a:schemeClr val="tx1"/>
                </a:solidFill>
                <a:effectLst/>
                <a:latin typeface="Arial" charset="0"/>
                <a:ea typeface="ＭＳ Ｐゴシック" charset="0"/>
                <a:cs typeface="ＭＳ Ｐゴシック" charset="0"/>
              </a:rPr>
              <a:t>18-20 give </a:t>
            </a:r>
            <a:r>
              <a:rPr lang="en-US" sz="1200" i="1" kern="1200" dirty="0" smtClean="0">
                <a:solidFill>
                  <a:schemeClr val="tx1"/>
                </a:solidFill>
                <a:effectLst/>
                <a:latin typeface="Arial" charset="0"/>
                <a:ea typeface="ＭＳ Ｐゴシック" charset="0"/>
                <a:cs typeface="ＭＳ Ｐゴシック" charset="0"/>
              </a:rPr>
              <a:t>why </a:t>
            </a:r>
            <a:r>
              <a:rPr lang="en-US" sz="1200" kern="1200" dirty="0" smtClean="0">
                <a:solidFill>
                  <a:schemeClr val="tx1"/>
                </a:solidFill>
                <a:effectLst/>
                <a:latin typeface="Arial" charset="0"/>
                <a:ea typeface="ＭＳ Ｐゴシック" charset="0"/>
                <a:cs typeface="ＭＳ Ｐゴシック" charset="0"/>
              </a:rPr>
              <a:t>to restore them</a:t>
            </a:r>
            <a:r>
              <a:rPr lang="en-SG" sz="1200" kern="1200" dirty="0" smtClean="0">
                <a:solidFill>
                  <a:schemeClr val="tx1"/>
                </a:solidFill>
                <a:effectLst/>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Let’s first see </a:t>
            </a:r>
            <a:r>
              <a:rPr lang="en-US" sz="1200" i="1" kern="1200" dirty="0" smtClean="0">
                <a:solidFill>
                  <a:schemeClr val="tx1"/>
                </a:solidFill>
                <a:effectLst/>
                <a:latin typeface="Arial" charset="0"/>
                <a:ea typeface="ＭＳ Ｐゴシック" charset="0"/>
                <a:cs typeface="ＭＳ Ｐゴシック" charset="0"/>
              </a:rPr>
              <a:t>how</a:t>
            </a:r>
            <a:r>
              <a:rPr lang="en-US" sz="1200" kern="1200" dirty="0" smtClean="0">
                <a:solidFill>
                  <a:schemeClr val="tx1"/>
                </a:solidFill>
                <a:effectLst/>
                <a:latin typeface="Arial" charset="0"/>
                <a:ea typeface="ＭＳ Ｐゴシック" charset="0"/>
                <a:cs typeface="ＭＳ Ｐゴシック" charset="0"/>
              </a:rPr>
              <a:t> to restore relationships. God’s way to restore believers in sin is to…</a:t>
            </a:r>
            <a:r>
              <a:rPr lang="en-SG" dirty="0" smtClean="0">
                <a:effectLst/>
              </a:rPr>
              <a:t> </a:t>
            </a:r>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D8EA46-0008-4D40-8638-8DC57CA3E8D9}" type="slidenum">
              <a:rPr lang="en-US" sz="1200"/>
              <a:pPr/>
              <a:t>19</a:t>
            </a:fld>
            <a:endParaRPr lang="en-US" sz="1200"/>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God’s strategy to bring sinning Christians back is to involve as few people as you can.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4A0472-02BC-D24A-84E6-76DC69F3E723}" type="slidenum">
              <a:rPr lang="en-US" sz="1200"/>
              <a:pPr/>
              <a:t>2</a:t>
            </a:fld>
            <a:endParaRPr lang="en-US" sz="1200"/>
          </a:p>
        </p:txBody>
      </p:sp>
      <p:sp>
        <p:nvSpPr>
          <p:cNvPr id="238594" name="Rectangle 2"/>
          <p:cNvSpPr>
            <a:spLocks noGrp="1" noRot="1" noChangeAspect="1" noChangeArrowheads="1" noTextEdit="1"/>
          </p:cNvSpPr>
          <p:nvPr>
            <p:ph type="sldImg"/>
          </p:nvPr>
        </p:nvSpPr>
        <p:spPr>
          <a:solidFill>
            <a:srgbClr val="FFFFFF"/>
          </a:solidFill>
          <a:ln/>
        </p:spPr>
      </p:sp>
      <p:sp>
        <p:nvSpPr>
          <p:cNvPr id="23859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a:p>
          <a:p>
            <a:pPr eaLnBrk="1" hangingPunct="1"/>
            <a:r>
              <a:rPr lang="en-US" sz="1200" kern="1200" dirty="0" smtClean="0">
                <a:solidFill>
                  <a:schemeClr val="tx1"/>
                </a:solidFill>
                <a:effectLst/>
                <a:latin typeface="Arial" charset="0"/>
                <a:ea typeface="ＭＳ Ｐゴシック" charset="0"/>
                <a:cs typeface="ＭＳ Ｐゴシック" charset="0"/>
              </a:rPr>
              <a:t>Some </a:t>
            </a:r>
            <a:r>
              <a:rPr lang="en-US" sz="1200" kern="1200" dirty="0" smtClean="0">
                <a:solidFill>
                  <a:schemeClr val="tx1"/>
                </a:solidFill>
                <a:effectLst/>
                <a:latin typeface="Arial" charset="0"/>
                <a:ea typeface="ＭＳ Ｐゴシック" charset="0"/>
                <a:cs typeface="ＭＳ Ｐゴシック" charset="0"/>
              </a:rPr>
              <a:t>35 </a:t>
            </a:r>
            <a:r>
              <a:rPr lang="en-US" sz="1200" kern="1200" dirty="0" smtClean="0">
                <a:solidFill>
                  <a:schemeClr val="tx1"/>
                </a:solidFill>
                <a:effectLst/>
                <a:latin typeface="Arial" charset="0"/>
                <a:ea typeface="ＭＳ Ｐゴシック" charset="0"/>
                <a:cs typeface="ＭＳ Ｐゴシック" charset="0"/>
              </a:rPr>
              <a:t>years ago I sang on a music team of seven musicians called Crossroads</a:t>
            </a:r>
            <a:r>
              <a:rPr lang="en-SG" sz="1200" kern="1200" dirty="0" smtClean="0">
                <a:solidFill>
                  <a:schemeClr val="tx1"/>
                </a:solidFill>
                <a:effectLst/>
                <a:latin typeface="Arial" charset="0"/>
                <a:ea typeface="ＭＳ Ｐゴシック" charset="0"/>
                <a:cs typeface="ＭＳ Ｐゴシック" charset="0"/>
              </a:rPr>
              <a:t>.</a:t>
            </a:r>
            <a:r>
              <a:rPr lang="en-SG" sz="1200" kern="1200" baseline="0" dirty="0" smtClean="0">
                <a:solidFill>
                  <a:schemeClr val="tx1"/>
                </a:solidFill>
                <a:effectLst/>
                <a:latin typeface="Arial" charset="0"/>
                <a:ea typeface="ＭＳ Ｐゴシック" charset="0"/>
                <a:cs typeface="ＭＳ Ｐゴシック" charset="0"/>
              </a:rPr>
              <a:t> If you can’t tell, I am the guy who is not Japanese.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C0257E-5315-2444-83EC-4EBC77B5D8F7}" type="slidenum">
              <a:rPr lang="en-US" sz="1200"/>
              <a:pPr/>
              <a:t>20</a:t>
            </a:fld>
            <a:endParaRPr lang="en-US" sz="120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The desired end is restoration, not punishment or excommunication</a:t>
            </a:r>
            <a:r>
              <a:rPr lang="en-SG" sz="1200" kern="1200" dirty="0" smtClean="0">
                <a:solidFill>
                  <a:schemeClr val="tx1"/>
                </a:solidFill>
                <a:effectLst/>
                <a:latin typeface="Arial" charset="0"/>
                <a:ea typeface="ＭＳ Ｐゴシック" charset="0"/>
                <a:cs typeface="ＭＳ Ｐゴシック" charset="0"/>
              </a:rPr>
              <a:t>.</a:t>
            </a:r>
          </a:p>
          <a:p>
            <a:pPr eaLnBrk="1" hangingPunct="1"/>
            <a:r>
              <a:rPr lang="en-SG" dirty="0" smtClean="0"/>
              <a:t>The goal of discipline is behavior change to bring the wayward one back.  Unfortunately, too many churches </a:t>
            </a:r>
            <a:r>
              <a:rPr lang="ru-RU" dirty="0" smtClean="0"/>
              <a:t>"</a:t>
            </a:r>
            <a:r>
              <a:rPr lang="en-SG" dirty="0" smtClean="0"/>
              <a:t>excommunicate</a:t>
            </a:r>
            <a:r>
              <a:rPr lang="ru-RU" dirty="0" smtClean="0"/>
              <a:t>"</a:t>
            </a:r>
            <a:r>
              <a:rPr lang="en-SG" dirty="0" smtClean="0"/>
              <a:t> to punish rather than restore).</a:t>
            </a:r>
          </a:p>
          <a:p>
            <a:pPr eaLnBrk="1" hangingPunct="1"/>
            <a:r>
              <a:rPr lang="en-SG" dirty="0" smtClean="0"/>
              <a:t>Restoration is God’s goal for a wandering saint in the sheep image of verses 10-14.</a:t>
            </a:r>
          </a:p>
          <a:p>
            <a:pPr eaLnBrk="1" hangingPunct="1"/>
            <a:r>
              <a:rPr lang="en-SG" dirty="0" smtClean="0"/>
              <a:t>Restoration is the explicit teaching of this text in verse 15b.</a:t>
            </a:r>
          </a:p>
          <a:p>
            <a:pPr eaLnBrk="1" hangingPunct="1"/>
            <a:r>
              <a:rPr lang="en-SG" dirty="0" smtClean="0"/>
              <a:t>Restoration is the goal of church discipline in other passages like Galatians 6:1.</a:t>
            </a:r>
          </a:p>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636661-0F06-4946-BA25-1A14B9F10915}" type="slidenum">
              <a:rPr lang="en-US" sz="1200"/>
              <a:pPr/>
              <a:t>21</a:t>
            </a:fld>
            <a:endParaRPr lang="en-US" sz="1200"/>
          </a:p>
        </p:txBody>
      </p:sp>
      <p:sp>
        <p:nvSpPr>
          <p:cNvPr id="279554" name="Rectangle 2"/>
          <p:cNvSpPr>
            <a:spLocks noGrp="1" noRot="1" noChangeAspect="1" noChangeArrowheads="1"/>
          </p:cNvSpPr>
          <p:nvPr>
            <p:ph type="sldImg"/>
          </p:nvPr>
        </p:nvSpPr>
        <p:spPr>
          <a:solidFill>
            <a:srgbClr val="FFFFFF"/>
          </a:solidFill>
          <a:ln/>
        </p:spPr>
      </p:sp>
      <p:sp>
        <p:nvSpPr>
          <p:cNvPr id="2795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04CFFA-CE29-8C44-9E35-F91F94ACC02B}" type="slidenum">
              <a:rPr lang="en-US" sz="1200"/>
              <a:pPr/>
              <a:t>22</a:t>
            </a:fld>
            <a:endParaRPr lang="en-US" sz="120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God’s restoring process has four steps that progressively tell more and more people about the sin (15-17).</a:t>
            </a:r>
            <a:r>
              <a:rPr lang="en-SG" dirty="0" smtClean="0">
                <a:effectLst/>
              </a:rPr>
              <a:t>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0EA232-455D-794C-999F-BED6900D2CF0}" type="slidenum">
              <a:rPr lang="en-US" sz="1200"/>
              <a:pPr/>
              <a:t>23</a:t>
            </a:fld>
            <a:endParaRPr lang="en-US" sz="1200"/>
          </a:p>
        </p:txBody>
      </p:sp>
      <p:sp>
        <p:nvSpPr>
          <p:cNvPr id="283650" name="Rectangle 2"/>
          <p:cNvSpPr>
            <a:spLocks noGrp="1" noRot="1" noChangeAspect="1" noChangeArrowheads="1"/>
          </p:cNvSpPr>
          <p:nvPr>
            <p:ph type="sldImg"/>
          </p:nvPr>
        </p:nvSpPr>
        <p:spPr>
          <a:solidFill>
            <a:srgbClr val="FFFFFF"/>
          </a:solidFill>
          <a:ln/>
        </p:spPr>
      </p:sp>
      <p:sp>
        <p:nvSpPr>
          <p:cNvPr id="283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ＭＳ Ｐゴシック" charset="0"/>
                <a:cs typeface="+mn-cs"/>
              </a:rPr>
              <a:t>What’s our human tendency here?  </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ＭＳ Ｐゴシック" charset="0"/>
                <a:cs typeface="+mn-cs"/>
              </a:rPr>
              <a:t>• It is to tell </a:t>
            </a:r>
            <a:r>
              <a:rPr lang="en-US" sz="1200" b="0" i="1" kern="1200" dirty="0" smtClean="0">
                <a:solidFill>
                  <a:schemeClr val="tx1"/>
                </a:solidFill>
                <a:effectLst/>
                <a:latin typeface="Arial" charset="0"/>
                <a:ea typeface="ＭＳ Ｐゴシック" charset="0"/>
                <a:cs typeface="+mn-cs"/>
              </a:rPr>
              <a:t>others</a:t>
            </a:r>
            <a:r>
              <a:rPr lang="en-US" sz="1200" b="0" kern="1200" dirty="0" smtClean="0">
                <a:solidFill>
                  <a:schemeClr val="tx1"/>
                </a:solidFill>
                <a:effectLst/>
                <a:latin typeface="Arial" charset="0"/>
                <a:ea typeface="ＭＳ Ｐゴシック" charset="0"/>
                <a:cs typeface="+mn-cs"/>
              </a:rPr>
              <a:t> about the problem instead of the one involved.</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ＭＳ Ｐゴシック" charset="0"/>
                <a:cs typeface="+mn-cs"/>
              </a:rPr>
              <a:t>•</a:t>
            </a:r>
            <a:r>
              <a:rPr lang="en-US" sz="1200" b="0" kern="1200" baseline="0" dirty="0" smtClean="0">
                <a:solidFill>
                  <a:schemeClr val="tx1"/>
                </a:solidFill>
                <a:effectLst/>
                <a:latin typeface="Arial" charset="0"/>
                <a:ea typeface="ＭＳ Ｐゴシック" charset="0"/>
                <a:cs typeface="+mn-cs"/>
              </a:rPr>
              <a:t> </a:t>
            </a:r>
            <a:r>
              <a:rPr lang="en-US" sz="1200" b="0" kern="1200" dirty="0" smtClean="0">
                <a:solidFill>
                  <a:schemeClr val="tx1"/>
                </a:solidFill>
                <a:effectLst/>
                <a:latin typeface="Arial" charset="0"/>
                <a:ea typeface="ＭＳ Ｐゴシック" charset="0"/>
                <a:cs typeface="+mn-cs"/>
              </a:rPr>
              <a:t>God commands us to keep the issue as private as possible.</a:t>
            </a:r>
            <a:endParaRPr lang="en-SG" sz="1200" b="1" kern="1200" dirty="0" smtClean="0">
              <a:solidFill>
                <a:schemeClr val="tx1"/>
              </a:solidFill>
              <a:effectLst/>
              <a:latin typeface="Arial" charset="0"/>
              <a:ea typeface="ＭＳ Ｐゴシック" charset="0"/>
              <a:cs typeface="+mn-cs"/>
            </a:endParaRPr>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ABE78D-4BBC-8D43-9033-FBBD02FA18BA}" type="slidenum">
              <a:rPr lang="en-US" sz="1200"/>
              <a:pPr/>
              <a:t>24</a:t>
            </a:fld>
            <a:endParaRPr lang="en-US" sz="1200"/>
          </a:p>
        </p:txBody>
      </p:sp>
      <p:sp>
        <p:nvSpPr>
          <p:cNvPr id="285698" name="Rectangle 2"/>
          <p:cNvSpPr>
            <a:spLocks noGrp="1" noRot="1" noChangeAspect="1" noChangeArrowheads="1"/>
          </p:cNvSpPr>
          <p:nvPr>
            <p:ph type="sldImg"/>
          </p:nvPr>
        </p:nvSpPr>
        <p:spPr>
          <a:solidFill>
            <a:srgbClr val="FFFFFF"/>
          </a:solidFill>
          <a:ln/>
        </p:spPr>
      </p:sp>
      <p:sp>
        <p:nvSpPr>
          <p:cNvPr id="2856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This differs from Matthew 5 in that you’re not an </a:t>
            </a:r>
            <a:r>
              <a:rPr lang="en-US" sz="1200" i="1" kern="1200" dirty="0" smtClean="0">
                <a:solidFill>
                  <a:schemeClr val="tx1"/>
                </a:solidFill>
                <a:effectLst/>
                <a:latin typeface="Arial" charset="0"/>
                <a:ea typeface="ＭＳ Ｐゴシック" charset="0"/>
                <a:cs typeface="ＭＳ Ｐゴシック" charset="0"/>
              </a:rPr>
              <a:t>offender</a:t>
            </a:r>
            <a:r>
              <a:rPr lang="en-US" sz="1200" kern="1200" dirty="0" smtClean="0">
                <a:solidFill>
                  <a:schemeClr val="tx1"/>
                </a:solidFill>
                <a:effectLst/>
                <a:latin typeface="Arial" charset="0"/>
                <a:ea typeface="ＭＳ Ｐゴシック" charset="0"/>
                <a:cs typeface="ＭＳ Ｐゴシック" charset="0"/>
              </a:rPr>
              <a:t>, but the </a:t>
            </a:r>
            <a:r>
              <a:rPr lang="en-US" sz="1200" i="1" kern="1200" dirty="0" smtClean="0">
                <a:solidFill>
                  <a:schemeClr val="tx1"/>
                </a:solidFill>
                <a:effectLst/>
                <a:latin typeface="Arial" charset="0"/>
                <a:ea typeface="ＭＳ Ｐゴシック" charset="0"/>
                <a:cs typeface="ＭＳ Ｐゴシック" charset="0"/>
              </a:rPr>
              <a:t>offended</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Note also that in Matthew 5 sin may not be in the picture, but Matthew 18 deals specifically with a believer living </a:t>
            </a:r>
            <a:r>
              <a:rPr lang="en-US" sz="1200" i="1" kern="1200" dirty="0" smtClean="0">
                <a:solidFill>
                  <a:schemeClr val="tx1"/>
                </a:solidFill>
                <a:effectLst/>
                <a:latin typeface="Arial" charset="0"/>
                <a:ea typeface="ＭＳ Ｐゴシック" charset="0"/>
                <a:cs typeface="ＭＳ Ｐゴシック" charset="0"/>
              </a:rPr>
              <a:t>in sin</a:t>
            </a:r>
            <a:r>
              <a:rPr lang="en-US" sz="1200" kern="1200" dirty="0" smtClean="0">
                <a:solidFill>
                  <a:schemeClr val="tx1"/>
                </a:solidFill>
                <a:effectLst/>
                <a:latin typeface="Arial" charset="0"/>
                <a:ea typeface="ＭＳ Ｐゴシック" charset="0"/>
                <a:cs typeface="ＭＳ Ｐゴシック" charset="0"/>
              </a:rPr>
              <a:t>.  This does not refer simply to differences of opinion on debatable matters.</a:t>
            </a:r>
            <a:r>
              <a:rPr lang="en-SG" dirty="0" smtClean="0">
                <a:effectLst/>
              </a:rPr>
              <a:t> </a:t>
            </a:r>
          </a:p>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73F4EB-F3F0-BD43-B776-14182962815F}" type="slidenum">
              <a:rPr lang="en-US" sz="1200"/>
              <a:pPr/>
              <a:t>25</a:t>
            </a:fld>
            <a:endParaRPr lang="en-US" sz="1200"/>
          </a:p>
        </p:txBody>
      </p:sp>
      <p:sp>
        <p:nvSpPr>
          <p:cNvPr id="287746" name="Rectangle 2"/>
          <p:cNvSpPr>
            <a:spLocks noGrp="1" noRot="1" noChangeAspect="1" noChangeArrowheads="1"/>
          </p:cNvSpPr>
          <p:nvPr>
            <p:ph type="sldImg"/>
          </p:nvPr>
        </p:nvSpPr>
        <p:spPr>
          <a:solidFill>
            <a:srgbClr val="FFFFFF"/>
          </a:solidFill>
          <a:ln/>
        </p:spPr>
      </p:sp>
      <p:sp>
        <p:nvSpPr>
          <p:cNvPr id="28774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Earlier we saw from Matthew 5:23-24 that God places the responsibility to reconcile on </a:t>
            </a:r>
            <a:r>
              <a:rPr lang="en-US" sz="1200" i="1" kern="1200" dirty="0" smtClean="0">
                <a:solidFill>
                  <a:schemeClr val="tx1"/>
                </a:solidFill>
                <a:effectLst/>
                <a:latin typeface="Arial" charset="0"/>
                <a:ea typeface="ＭＳ Ｐゴシック" charset="0"/>
                <a:cs typeface="ＭＳ Ｐゴシック" charset="0"/>
              </a:rPr>
              <a:t>you</a:t>
            </a:r>
            <a:r>
              <a:rPr lang="en-US" sz="1200" kern="1200" dirty="0" smtClean="0">
                <a:solidFill>
                  <a:schemeClr val="tx1"/>
                </a:solidFill>
                <a:effectLst/>
                <a:latin typeface="Arial" charset="0"/>
                <a:ea typeface="ＭＳ Ｐゴシック" charset="0"/>
                <a:cs typeface="ＭＳ Ｐゴシック" charset="0"/>
              </a:rPr>
              <a:t> if you are the </a:t>
            </a:r>
            <a:r>
              <a:rPr lang="en-US" sz="1200" i="1" kern="1200" dirty="0" smtClean="0">
                <a:solidFill>
                  <a:schemeClr val="tx1"/>
                </a:solidFill>
                <a:effectLst/>
                <a:latin typeface="Arial" charset="0"/>
                <a:ea typeface="ＭＳ Ｐゴシック" charset="0"/>
                <a:cs typeface="ＭＳ Ｐゴシック" charset="0"/>
              </a:rPr>
              <a:t>offender</a:t>
            </a:r>
            <a:r>
              <a:rPr lang="en-US" sz="1200" kern="1200" dirty="0" smtClean="0">
                <a:solidFill>
                  <a:schemeClr val="tx1"/>
                </a:solidFill>
                <a:effectLst/>
                <a:latin typeface="Arial" charset="0"/>
                <a:ea typeface="ＭＳ Ｐゴシック" charset="0"/>
                <a:cs typeface="ＭＳ Ｐゴシック" charset="0"/>
              </a:rPr>
              <a:t>.  Now whose job is it to initiate if you are the </a:t>
            </a:r>
            <a:r>
              <a:rPr lang="en-US" sz="1200" i="1" kern="1200" dirty="0" smtClean="0">
                <a:solidFill>
                  <a:schemeClr val="tx1"/>
                </a:solidFill>
                <a:effectLst/>
                <a:latin typeface="Arial" charset="0"/>
                <a:ea typeface="ＭＳ Ｐゴシック" charset="0"/>
                <a:cs typeface="ＭＳ Ｐゴシック" charset="0"/>
              </a:rPr>
              <a:t>offended</a:t>
            </a:r>
            <a:r>
              <a:rPr lang="en-US" sz="1200" kern="1200" dirty="0" smtClean="0">
                <a:solidFill>
                  <a:schemeClr val="tx1"/>
                </a:solidFill>
                <a:effectLst/>
                <a:latin typeface="Arial" charset="0"/>
                <a:ea typeface="ＭＳ Ｐゴシック" charset="0"/>
                <a:cs typeface="ＭＳ Ｐゴシック" charset="0"/>
              </a:rPr>
              <a:t>?  </a:t>
            </a:r>
          </a:p>
          <a:p>
            <a:r>
              <a:rPr lang="en-US" sz="1200" kern="1200" dirty="0" smtClean="0">
                <a:solidFill>
                  <a:schemeClr val="tx1"/>
                </a:solidFill>
                <a:effectLst/>
                <a:latin typeface="Arial" charset="0"/>
                <a:ea typeface="ＭＳ Ｐゴシック" charset="0"/>
                <a:cs typeface="ＭＳ Ｐゴシック" charset="0"/>
              </a:rPr>
              <a:t>• Yes, again it is </a:t>
            </a:r>
            <a:r>
              <a:rPr lang="en-US" sz="1200" i="1" kern="1200" dirty="0" smtClean="0">
                <a:solidFill>
                  <a:schemeClr val="tx1"/>
                </a:solidFill>
                <a:effectLst/>
                <a:latin typeface="Arial" charset="0"/>
                <a:ea typeface="ＭＳ Ｐゴシック" charset="0"/>
                <a:cs typeface="ＭＳ Ｐゴシック" charset="0"/>
              </a:rPr>
              <a:t>your</a:t>
            </a:r>
            <a:r>
              <a:rPr lang="en-US" sz="1200" kern="1200" dirty="0" smtClean="0">
                <a:solidFill>
                  <a:schemeClr val="tx1"/>
                </a:solidFill>
                <a:effectLst/>
                <a:latin typeface="Arial" charset="0"/>
                <a:ea typeface="ＭＳ Ｐゴシック" charset="0"/>
                <a:cs typeface="ＭＳ Ｐゴシック" charset="0"/>
              </a:rPr>
              <a:t> responsibility again!  You say,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That’s not fair!  Why is it my job in </a:t>
            </a:r>
            <a:r>
              <a:rPr lang="en-US" sz="1200" i="1" kern="1200" dirty="0" smtClean="0">
                <a:solidFill>
                  <a:schemeClr val="tx1"/>
                </a:solidFill>
                <a:effectLst/>
                <a:latin typeface="Arial" charset="0"/>
                <a:ea typeface="ＭＳ Ｐゴシック" charset="0"/>
                <a:cs typeface="ＭＳ Ｐゴシック" charset="0"/>
              </a:rPr>
              <a:t>both</a:t>
            </a:r>
            <a:r>
              <a:rPr lang="en-US" sz="1200" kern="1200" dirty="0" smtClean="0">
                <a:solidFill>
                  <a:schemeClr val="tx1"/>
                </a:solidFill>
                <a:effectLst/>
                <a:latin typeface="Arial" charset="0"/>
                <a:ea typeface="ＭＳ Ｐゴシック" charset="0"/>
                <a:cs typeface="ＭＳ Ｐゴシック" charset="0"/>
              </a:rPr>
              <a:t> situations?  Whether I am the </a:t>
            </a:r>
            <a:r>
              <a:rPr lang="en-US" sz="1200" i="1" kern="1200" dirty="0" smtClean="0">
                <a:solidFill>
                  <a:schemeClr val="tx1"/>
                </a:solidFill>
                <a:effectLst/>
                <a:latin typeface="Arial" charset="0"/>
                <a:ea typeface="ＭＳ Ｐゴシック" charset="0"/>
                <a:cs typeface="ＭＳ Ｐゴシック" charset="0"/>
              </a:rPr>
              <a:t>offender or the offended </a:t>
            </a:r>
            <a:r>
              <a:rPr lang="en-US" sz="1200" kern="1200" dirty="0" smtClean="0">
                <a:solidFill>
                  <a:schemeClr val="tx1"/>
                </a:solidFill>
                <a:effectLst/>
                <a:latin typeface="Arial" charset="0"/>
                <a:ea typeface="ＭＳ Ｐゴシック" charset="0"/>
                <a:cs typeface="ＭＳ Ｐゴシック" charset="0"/>
              </a:rPr>
              <a:t>I still have to make the first move?</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Well, if relationships are not resolved between believers, it has to be through the fault of both—as </a:t>
            </a:r>
            <a:r>
              <a:rPr lang="en-US" sz="1200" i="1" kern="1200" dirty="0" smtClean="0">
                <a:solidFill>
                  <a:schemeClr val="tx1"/>
                </a:solidFill>
                <a:effectLst/>
                <a:latin typeface="Arial" charset="0"/>
                <a:ea typeface="ＭＳ Ｐゴシック" charset="0"/>
                <a:cs typeface="ＭＳ Ｐゴシック" charset="0"/>
              </a:rPr>
              <a:t>both</a:t>
            </a:r>
            <a:r>
              <a:rPr lang="en-US" sz="1200" kern="1200" dirty="0" smtClean="0">
                <a:solidFill>
                  <a:schemeClr val="tx1"/>
                </a:solidFill>
                <a:effectLst/>
                <a:latin typeface="Arial" charset="0"/>
                <a:ea typeface="ＭＳ Ｐゴシック" charset="0"/>
                <a:cs typeface="ＭＳ Ｐゴシック" charset="0"/>
              </a:rPr>
              <a:t> have the command of God to resolve it!</a:t>
            </a:r>
            <a:r>
              <a:rPr lang="en-SG" dirty="0" smtClean="0">
                <a:effectLst/>
              </a:rPr>
              <a:t> </a:t>
            </a:r>
            <a:endParaRPr lang="en-US" dirty="0" smtClean="0"/>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While letter writing was very popular in the time of Christ, our Lord specifically says to deal with these sensitive matters face-to-face.  Today this means confrontation should never be handled via email,</a:t>
            </a:r>
            <a:r>
              <a:rPr lang="en-US" sz="1200" kern="1200" baseline="0" dirty="0" smtClean="0">
                <a:solidFill>
                  <a:schemeClr val="tx1"/>
                </a:solidFill>
                <a:effectLst/>
                <a:latin typeface="Arial" charset="0"/>
                <a:ea typeface="ＭＳ Ｐゴシック" charset="0"/>
                <a:cs typeface="ＭＳ Ｐゴシック" charset="0"/>
              </a:rPr>
              <a:t> SMS,</a:t>
            </a:r>
            <a:r>
              <a:rPr lang="en-US" sz="1200" kern="1200" dirty="0" smtClean="0">
                <a:solidFill>
                  <a:schemeClr val="tx1"/>
                </a:solidFill>
                <a:effectLst/>
                <a:latin typeface="Arial" charset="0"/>
                <a:ea typeface="ＭＳ Ｐゴシック" charset="0"/>
                <a:cs typeface="ＭＳ Ｐゴシック" charset="0"/>
              </a:rPr>
              <a:t> letter, or phone calls.  It also prohibits the cowardice of anonymous communication</a:t>
            </a:r>
            <a:r>
              <a:rPr lang="en-SG" sz="1200" kern="120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26</a:t>
            </a:fld>
            <a:endParaRPr lang="en-US"/>
          </a:p>
        </p:txBody>
      </p:sp>
    </p:spTree>
    <p:extLst>
      <p:ext uri="{BB962C8B-B14F-4D97-AF65-F5344CB8AC3E}">
        <p14:creationId xmlns:p14="http://schemas.microsoft.com/office/powerpoint/2010/main" val="1102513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4809FD-CEB8-314E-B8B0-AA149D9C5804}" type="slidenum">
              <a:rPr lang="en-US" sz="1200"/>
              <a:pPr/>
              <a:t>27</a:t>
            </a:fld>
            <a:endParaRPr lang="en-US" sz="1200"/>
          </a:p>
        </p:txBody>
      </p:sp>
      <p:sp>
        <p:nvSpPr>
          <p:cNvPr id="290818" name="Rectangle 2"/>
          <p:cNvSpPr>
            <a:spLocks noGrp="1" noRot="1" noChangeAspect="1" noChangeArrowheads="1" noTextEdit="1"/>
          </p:cNvSpPr>
          <p:nvPr>
            <p:ph type="sldImg"/>
          </p:nvPr>
        </p:nvSpPr>
        <p:spPr>
          <a:solidFill>
            <a:srgbClr val="FFFFFF"/>
          </a:solidFill>
          <a:ln/>
        </p:spPr>
      </p:sp>
      <p:sp>
        <p:nvSpPr>
          <p:cNvPr id="29081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Our family has tried to do this since our three sons were young—not to let them do the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Mom!  Dad!  So-and-so did such-and-such to me!</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We just told him,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Matthew 18, bud.  If you can’t solve it, we’ll be step 2…</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They rarely came back to us!</a:t>
            </a:r>
            <a:r>
              <a:rPr lang="en-SG" dirty="0" smtClean="0">
                <a:effectLst/>
              </a:rPr>
              <a:t>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Now that they are older, they solve the problems among themselves without our intervention.  Some friends were amazed that Kurt and Stephen moved to the US for college and decided to stay as roommates—for 7 years until they married!</a:t>
            </a:r>
            <a:r>
              <a:rPr lang="en-SG"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28</a:t>
            </a:fld>
            <a:endParaRPr lang="en-US"/>
          </a:p>
        </p:txBody>
      </p:sp>
    </p:spTree>
    <p:extLst>
      <p:ext uri="{BB962C8B-B14F-4D97-AF65-F5344CB8AC3E}">
        <p14:creationId xmlns:p14="http://schemas.microsoft.com/office/powerpoint/2010/main" val="1045914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7A95B3-0116-AF44-A941-0044F2E3E174}" type="slidenum">
              <a:rPr lang="en-US" sz="1200"/>
              <a:pPr/>
              <a:t>29</a:t>
            </a:fld>
            <a:endParaRPr lang="en-US" sz="1200"/>
          </a:p>
        </p:txBody>
      </p:sp>
      <p:sp>
        <p:nvSpPr>
          <p:cNvPr id="293890" name="Rectangle 2"/>
          <p:cNvSpPr>
            <a:spLocks noGrp="1" noRot="1" noChangeAspect="1" noChangeArrowheads="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However, most of the time believers don’t keep issues private—or we don’t address them at all.  Why do </a:t>
            </a:r>
            <a:r>
              <a:rPr lang="en-US" sz="1200" i="1" kern="1200" dirty="0" smtClean="0">
                <a:solidFill>
                  <a:schemeClr val="tx1"/>
                </a:solidFill>
                <a:effectLst/>
                <a:latin typeface="Arial" charset="0"/>
                <a:ea typeface="ＭＳ Ｐゴシック" charset="0"/>
                <a:cs typeface="ＭＳ Ｐゴシック" charset="0"/>
              </a:rPr>
              <a:t>you</a:t>
            </a:r>
            <a:r>
              <a:rPr lang="en-US" sz="1200" kern="1200" dirty="0" smtClean="0">
                <a:solidFill>
                  <a:schemeClr val="tx1"/>
                </a:solidFill>
                <a:effectLst/>
                <a:latin typeface="Arial" charset="0"/>
                <a:ea typeface="ＭＳ Ｐゴシック" charset="0"/>
                <a:cs typeface="ＭＳ Ｐゴシック" charset="0"/>
              </a:rPr>
              <a:t> think don’t we confront others?  Tell the person next to you why!  (Small groups for 1 min.) Why not?</a:t>
            </a:r>
          </a:p>
          <a:p>
            <a:pPr eaLnBrk="1" hangingPunct="1"/>
            <a:r>
              <a:rPr lang="en-US" sz="1200" kern="1200" dirty="0" smtClean="0">
                <a:solidFill>
                  <a:schemeClr val="tx1"/>
                </a:solidFill>
                <a:effectLst/>
                <a:latin typeface="Arial" charset="0"/>
                <a:ea typeface="ＭＳ Ｐゴシック" charset="0"/>
                <a:cs typeface="ＭＳ Ｐゴシック" charset="0"/>
              </a:rPr>
              <a:t>• ignorance of what God commands here?</a:t>
            </a:r>
          </a:p>
          <a:p>
            <a:pPr eaLnBrk="1" hangingPunct="1"/>
            <a:r>
              <a:rPr lang="en-US" sz="1200" kern="1200" dirty="0" smtClean="0">
                <a:solidFill>
                  <a:schemeClr val="tx1"/>
                </a:solidFill>
                <a:effectLst/>
                <a:latin typeface="Arial" charset="0"/>
                <a:ea typeface="ＭＳ Ｐゴシック" charset="0"/>
                <a:cs typeface="ＭＳ Ｐゴシック" charset="0"/>
              </a:rPr>
              <a:t>• doubt that it will work?</a:t>
            </a:r>
          </a:p>
          <a:p>
            <a:pPr eaLnBrk="1" hangingPunct="1"/>
            <a:r>
              <a:rPr lang="en-US" sz="1200" kern="1200" dirty="0" smtClean="0">
                <a:solidFill>
                  <a:schemeClr val="tx1"/>
                </a:solidFill>
                <a:effectLst/>
                <a:latin typeface="Arial" charset="0"/>
                <a:ea typeface="ＭＳ Ｐゴシック" charset="0"/>
                <a:cs typeface="ＭＳ Ｐゴシック" charset="0"/>
              </a:rPr>
              <a:t>• failure of past confrontations that didn’t work?</a:t>
            </a:r>
          </a:p>
          <a:p>
            <a:pPr eaLnBrk="1" hangingPunct="1"/>
            <a:r>
              <a:rPr lang="en-US" sz="1200" kern="1200" dirty="0" smtClean="0">
                <a:solidFill>
                  <a:schemeClr val="tx1"/>
                </a:solidFill>
                <a:effectLst/>
                <a:latin typeface="Arial" charset="0"/>
                <a:ea typeface="ＭＳ Ｐゴシック" charset="0"/>
                <a:cs typeface="ＭＳ Ｐゴシック" charset="0"/>
              </a:rPr>
              <a:t>• fear</a:t>
            </a:r>
            <a:r>
              <a:rPr lang="en-US" sz="1200" kern="1200" baseline="0" dirty="0" smtClean="0">
                <a:solidFill>
                  <a:schemeClr val="tx1"/>
                </a:solidFill>
                <a:effectLst/>
                <a:latin typeface="Arial" charset="0"/>
                <a:ea typeface="ＭＳ Ｐゴシック" charset="0"/>
                <a:cs typeface="ＭＳ Ｐゴシック" charset="0"/>
              </a:rPr>
              <a:t> that we might look bad?</a:t>
            </a:r>
          </a:p>
          <a:p>
            <a:pPr eaLnBrk="1" hangingPunct="1"/>
            <a:r>
              <a:rPr lang="en-US" sz="1200" kern="1200" baseline="0" dirty="0" smtClean="0">
                <a:solidFill>
                  <a:schemeClr val="tx1"/>
                </a:solidFill>
                <a:effectLst/>
                <a:latin typeface="Arial" charset="0"/>
                <a:ea typeface="ＭＳ Ｐゴシック" charset="0"/>
                <a:cs typeface="ＭＳ Ｐゴシック" charset="0"/>
              </a:rPr>
              <a:t>• excuses that we can’t get together?</a:t>
            </a:r>
          </a:p>
          <a:p>
            <a:pPr eaLnBrk="1" hangingPunct="1"/>
            <a:r>
              <a:rPr lang="en-US" sz="1200" kern="1200" baseline="0" dirty="0" smtClean="0">
                <a:solidFill>
                  <a:schemeClr val="tx1"/>
                </a:solidFill>
                <a:effectLst/>
                <a:latin typeface="Arial" charset="0"/>
                <a:ea typeface="ＭＳ Ｐゴシック" charset="0"/>
                <a:cs typeface="ＭＳ Ｐゴシック" charset="0"/>
              </a:rPr>
              <a:t>• impurity in our own life?</a:t>
            </a:r>
          </a:p>
          <a:p>
            <a:pPr eaLnBrk="1" hangingPunct="1"/>
            <a:r>
              <a:rPr lang="en-US" sz="1200" kern="1200" baseline="0" dirty="0" smtClean="0">
                <a:solidFill>
                  <a:schemeClr val="tx1"/>
                </a:solidFill>
                <a:effectLst/>
                <a:latin typeface="Arial" charset="0"/>
                <a:ea typeface="ＭＳ Ｐゴシック" charset="0"/>
                <a:cs typeface="ＭＳ Ｐゴシック" charset="0"/>
              </a:rPr>
              <a:t>• unsocial in that we just don’t care enough to risk it?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5CF921-CE00-F044-88A4-EB4506B6B527}" type="slidenum">
              <a:rPr lang="en-US" sz="1200"/>
              <a:pPr/>
              <a:t>3</a:t>
            </a:fld>
            <a:endParaRPr lang="en-US" sz="1200"/>
          </a:p>
        </p:txBody>
      </p:sp>
      <p:sp>
        <p:nvSpPr>
          <p:cNvPr id="240642" name="Rectangle 2"/>
          <p:cNvSpPr>
            <a:spLocks noGrp="1" noRot="1" noChangeAspect="1" noChangeArrowheads="1" noTextEdit="1"/>
          </p:cNvSpPr>
          <p:nvPr>
            <p:ph type="sldImg"/>
          </p:nvPr>
        </p:nvSpPr>
        <p:spPr>
          <a:solidFill>
            <a:srgbClr val="FFFFFF"/>
          </a:solidFill>
          <a:ln/>
        </p:spPr>
      </p:sp>
      <p:sp>
        <p:nvSpPr>
          <p:cNvPr id="24064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a:p>
          <a:p>
            <a:pPr eaLnBrk="1" hangingPunct="1"/>
            <a:r>
              <a:rPr lang="en-US" sz="1200" kern="1200" dirty="0" smtClean="0">
                <a:solidFill>
                  <a:schemeClr val="tx1"/>
                </a:solidFill>
                <a:effectLst/>
                <a:latin typeface="Arial" charset="0"/>
                <a:ea typeface="ＭＳ Ｐゴシック" charset="0"/>
                <a:cs typeface="ＭＳ Ｐゴシック" charset="0"/>
              </a:rPr>
              <a:t>We shared the gospel in China </a:t>
            </a:r>
            <a:r>
              <a:rPr lang="en-US" sz="1200" kern="1200" dirty="0" smtClean="0">
                <a:solidFill>
                  <a:schemeClr val="tx1"/>
                </a:solidFill>
                <a:effectLst/>
                <a:latin typeface="Arial" charset="0"/>
                <a:ea typeface="ＭＳ Ｐゴシック" charset="0"/>
                <a:cs typeface="ＭＳ Ｐゴシック" charset="0"/>
              </a:rPr>
              <a:t>and—</a:t>
            </a:r>
            <a:r>
              <a:rPr lang="en-US" sz="1200" kern="1200" dirty="0" smtClean="0">
                <a:solidFill>
                  <a:schemeClr val="tx1"/>
                </a:solidFill>
                <a:effectLst/>
                <a:latin typeface="Arial" charset="0"/>
                <a:ea typeface="ＭＳ Ｐゴシック" charset="0"/>
                <a:cs typeface="ＭＳ Ｐゴシック" charset="0"/>
              </a:rPr>
              <a:t>praise God—we reached over 600 people per concert!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89349D-CB6C-F446-B0CC-DE83DFF76023}" type="slidenum">
              <a:rPr lang="en-US" sz="1200">
                <a:solidFill>
                  <a:srgbClr val="000000"/>
                </a:solidFill>
              </a:rPr>
              <a:pPr/>
              <a:t>30</a:t>
            </a:fld>
            <a:endParaRPr lang="en-US" sz="1200">
              <a:solidFill>
                <a:srgbClr val="000000"/>
              </a:solidFill>
            </a:endParaRPr>
          </a:p>
        </p:txBody>
      </p:sp>
      <p:sp>
        <p:nvSpPr>
          <p:cNvPr id="295938" name="Rectangle 2"/>
          <p:cNvSpPr>
            <a:spLocks noGrp="1" noRot="1" noChangeAspect="1" noChangeArrowheads="1"/>
          </p:cNvSpPr>
          <p:nvPr>
            <p:ph type="sldImg"/>
          </p:nvPr>
        </p:nvSpPr>
        <p:spPr>
          <a:solidFill>
            <a:srgbClr val="FFFFFF"/>
          </a:solidFill>
          <a:ln/>
        </p:spPr>
      </p:sp>
      <p:sp>
        <p:nvSpPr>
          <p:cNvPr id="2959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So… you should talk to the person by yourself—even though our tendency is to tell others</a:t>
            </a:r>
            <a:r>
              <a:rPr lang="en-US" sz="1200" kern="1200" baseline="0" dirty="0" smtClean="0">
                <a:solidFill>
                  <a:schemeClr val="tx1"/>
                </a:solidFill>
                <a:effectLst/>
                <a:latin typeface="Arial" charset="0"/>
                <a:ea typeface="ＭＳ Ｐゴシック" charset="0"/>
                <a:cs typeface="ＭＳ Ｐゴシック" charset="0"/>
              </a:rPr>
              <a:t> instead</a:t>
            </a:r>
            <a:r>
              <a:rPr lang="en-US" sz="1200" kern="1200" dirty="0" smtClean="0">
                <a:solidFill>
                  <a:schemeClr val="tx1"/>
                </a:solidFill>
                <a:effectLst/>
                <a:latin typeface="Arial" charset="0"/>
                <a:ea typeface="ＭＳ Ｐゴシック" charset="0"/>
                <a:cs typeface="ＭＳ Ｐゴシック" charset="0"/>
              </a:rPr>
              <a:t>.  But what if the offender does not repent?  We need step 2 where we…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7E22A8-3BDA-E745-BC5E-9A820BC50BAB}" type="slidenum">
              <a:rPr lang="en-US" sz="1200"/>
              <a:pPr/>
              <a:t>31</a:t>
            </a:fld>
            <a:endParaRPr lang="en-US" sz="1200"/>
          </a:p>
        </p:txBody>
      </p:sp>
      <p:sp>
        <p:nvSpPr>
          <p:cNvPr id="297986" name="Rectangle 2"/>
          <p:cNvSpPr>
            <a:spLocks noGrp="1" noRot="1" noChangeAspect="1" noChangeArrowheads="1"/>
          </p:cNvSpPr>
          <p:nvPr>
            <p:ph type="sldImg"/>
          </p:nvPr>
        </p:nvSpPr>
        <p:spPr>
          <a:solidFill>
            <a:srgbClr val="FFFFFF"/>
          </a:solidFill>
          <a:ln/>
        </p:spPr>
      </p:sp>
      <p:sp>
        <p:nvSpPr>
          <p:cNvPr id="2979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Take </a:t>
            </a:r>
            <a:r>
              <a:rPr lang="en-US" sz="1200" u="sng" kern="1200" dirty="0" smtClean="0">
                <a:solidFill>
                  <a:schemeClr val="tx1"/>
                </a:solidFill>
                <a:effectLst/>
                <a:latin typeface="Arial" charset="0"/>
                <a:ea typeface="ＭＳ Ｐゴシック" charset="0"/>
                <a:cs typeface="ＭＳ Ｐゴシック" charset="0"/>
              </a:rPr>
              <a:t>one or two</a:t>
            </a:r>
            <a:r>
              <a:rPr lang="en-US" sz="1200" kern="1200" dirty="0" smtClean="0">
                <a:solidFill>
                  <a:schemeClr val="tx1"/>
                </a:solidFill>
                <a:effectLst/>
                <a:latin typeface="Arial" charset="0"/>
                <a:ea typeface="ＭＳ Ｐゴシック" charset="0"/>
                <a:cs typeface="ＭＳ Ｐゴシック" charset="0"/>
              </a:rPr>
              <a:t> others along (</a:t>
            </a:r>
            <a:r>
              <a:rPr lang="en-US" sz="1200" u="sng" kern="1200" dirty="0" smtClean="0">
                <a:solidFill>
                  <a:schemeClr val="tx1"/>
                </a:solidFill>
                <a:effectLst/>
                <a:latin typeface="Arial" charset="0"/>
                <a:ea typeface="ＭＳ Ｐゴシック" charset="0"/>
                <a:cs typeface="ＭＳ Ｐゴシック" charset="0"/>
              </a:rPr>
              <a:t>16</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6106F4-6638-B54D-A5F7-5B84FA38E73D}" type="slidenum">
              <a:rPr lang="en-US" sz="1200"/>
              <a:pPr/>
              <a:t>32</a:t>
            </a:fld>
            <a:endParaRPr lang="en-US" sz="1200"/>
          </a:p>
        </p:txBody>
      </p:sp>
      <p:sp>
        <p:nvSpPr>
          <p:cNvPr id="300034" name="Rectangle 2"/>
          <p:cNvSpPr>
            <a:spLocks noGrp="1" noRot="1" noChangeAspect="1" noChangeArrowheads="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dirty="0" smtClean="0"/>
              <a:t>Who should these 1-2 others be?  These persons should be individuals whom the offender respects as they will best help restore him/her.  They should </a:t>
            </a:r>
            <a:r>
              <a:rPr lang="en-US" b="1" dirty="0" smtClean="0"/>
              <a:t>not</a:t>
            </a:r>
            <a:r>
              <a:rPr lang="en-US" dirty="0" smtClean="0"/>
              <a:t> go </a:t>
            </a:r>
            <a:r>
              <a:rPr lang="en-US" i="1" dirty="0" smtClean="0"/>
              <a:t>instead</a:t>
            </a:r>
            <a:r>
              <a:rPr lang="en-US" dirty="0" smtClean="0"/>
              <a:t> of the offended believer, but </a:t>
            </a:r>
            <a:r>
              <a:rPr lang="en-US" i="1" dirty="0" smtClean="0"/>
              <a:t>along with</a:t>
            </a:r>
            <a:r>
              <a:rPr lang="en-US" dirty="0" smtClean="0"/>
              <a:t> this person.</a:t>
            </a:r>
          </a:p>
          <a:p>
            <a:pPr eaLnBrk="1" hangingPunct="1"/>
            <a:r>
              <a:rPr lang="en-US" dirty="0" smtClean="0"/>
              <a:t>•</a:t>
            </a:r>
            <a:r>
              <a:rPr lang="en-US" baseline="0" dirty="0" smtClean="0"/>
              <a:t> </a:t>
            </a:r>
            <a:r>
              <a:rPr lang="en-US" dirty="0" smtClean="0"/>
              <a:t>Why take 1-2 others along?  </a:t>
            </a:r>
          </a:p>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OT law prohibited conviction of crimes based on only one person’s testimony (read Deut. 19:15).  The NT teaching is the same, protecting the offender from an easily offended or lying accuser.</a:t>
            </a:r>
          </a:p>
          <a:p>
            <a:r>
              <a:rPr lang="en-US" sz="1200" kern="1200" dirty="0" smtClean="0">
                <a:solidFill>
                  <a:schemeClr val="tx1"/>
                </a:solidFill>
                <a:effectLst/>
                <a:latin typeface="Arial" charset="0"/>
                <a:ea typeface="ＭＳ Ｐゴシック" charset="0"/>
                <a:cs typeface="ＭＳ Ｐゴシック" charset="0"/>
              </a:rPr>
              <a:t>What if the offender </a:t>
            </a:r>
            <a:r>
              <a:rPr lang="en-US" sz="1200" i="1" kern="1200" dirty="0" smtClean="0">
                <a:solidFill>
                  <a:schemeClr val="tx1"/>
                </a:solidFill>
                <a:effectLst/>
                <a:latin typeface="Arial" charset="0"/>
                <a:ea typeface="ＭＳ Ｐゴシック" charset="0"/>
                <a:cs typeface="ＭＳ Ｐゴシック" charset="0"/>
              </a:rPr>
              <a:t>still </a:t>
            </a:r>
            <a:r>
              <a:rPr lang="en-US" sz="1200" kern="1200" dirty="0" smtClean="0">
                <a:solidFill>
                  <a:schemeClr val="tx1"/>
                </a:solidFill>
                <a:effectLst/>
                <a:latin typeface="Arial" charset="0"/>
                <a:ea typeface="ＭＳ Ｐゴシック" charset="0"/>
                <a:cs typeface="ＭＳ Ｐゴシック" charset="0"/>
              </a:rPr>
              <a:t>does not repent?  Go to step 3…</a:t>
            </a:r>
            <a:r>
              <a:rPr lang="en-SG"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33</a:t>
            </a:fld>
            <a:endParaRPr lang="en-US"/>
          </a:p>
        </p:txBody>
      </p:sp>
    </p:spTree>
    <p:extLst>
      <p:ext uri="{BB962C8B-B14F-4D97-AF65-F5344CB8AC3E}">
        <p14:creationId xmlns:p14="http://schemas.microsoft.com/office/powerpoint/2010/main" val="2244264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E27B37-B720-0D40-89D7-00E3D3CDD171}" type="slidenum">
              <a:rPr lang="en-US" sz="1200"/>
              <a:pPr/>
              <a:t>34</a:t>
            </a:fld>
            <a:endParaRPr lang="en-US" sz="1200"/>
          </a:p>
        </p:txBody>
      </p:sp>
      <p:sp>
        <p:nvSpPr>
          <p:cNvPr id="304130" name="Rectangle 2"/>
          <p:cNvSpPr>
            <a:spLocks noGrp="1" noRot="1" noChangeAspect="1" noChangeArrowheads="1"/>
          </p:cNvSpPr>
          <p:nvPr>
            <p:ph type="sldImg"/>
          </p:nvPr>
        </p:nvSpPr>
        <p:spPr>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ＭＳ Ｐゴシック" charset="0"/>
                <a:cs typeface="+mn-cs"/>
              </a:rPr>
              <a:t>The church leadership certainly must be involved at this point before the matter is brought to the congregation.  They also must see the issue isn’t just a difference of opinion between two parties; the biblical basis for the offender living in sin must be clearly shown with specific passages.</a:t>
            </a:r>
            <a:endParaRPr lang="en-SG" sz="1200" b="1" kern="1200" dirty="0" smtClean="0">
              <a:solidFill>
                <a:schemeClr val="tx1"/>
              </a:solidFill>
              <a:effectLst/>
              <a:latin typeface="Arial" charset="0"/>
              <a:ea typeface="ＭＳ Ｐゴシック" charset="0"/>
              <a:cs typeface="+mn-cs"/>
            </a:endParaRPr>
          </a:p>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Bringing the matter to the entire church is vital, since without it the sinning person will be able to find fellowship in other smaller groups within the larger church who do not know of his/her sin.  Such gossip situations inevitably bring disunity, which lead to factions that can split the body.</a:t>
            </a:r>
            <a:r>
              <a:rPr lang="en-SG" dirty="0" smtClean="0">
                <a:effectLst/>
              </a:rPr>
              <a:t> </a:t>
            </a:r>
          </a:p>
          <a:p>
            <a:r>
              <a:rPr lang="en-US" sz="1200" kern="1200" dirty="0" smtClean="0">
                <a:solidFill>
                  <a:schemeClr val="tx1"/>
                </a:solidFill>
                <a:effectLst/>
                <a:latin typeface="Arial" charset="0"/>
                <a:ea typeface="ＭＳ Ｐゴシック" charset="0"/>
                <a:cs typeface="ＭＳ Ｐゴシック" charset="0"/>
              </a:rPr>
              <a:t>What, then, should the entire church do once discipline has been determined?  Step 4…</a:t>
            </a:r>
            <a:r>
              <a:rPr lang="en-SG"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35</a:t>
            </a:fld>
            <a:endParaRPr lang="en-US"/>
          </a:p>
        </p:txBody>
      </p:sp>
    </p:spTree>
    <p:extLst>
      <p:ext uri="{BB962C8B-B14F-4D97-AF65-F5344CB8AC3E}">
        <p14:creationId xmlns:p14="http://schemas.microsoft.com/office/powerpoint/2010/main" val="1333763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2ECB7D-A857-B342-886C-3BE9841D7E19}" type="slidenum">
              <a:rPr lang="en-US" sz="1200"/>
              <a:pPr/>
              <a:t>36</a:t>
            </a:fld>
            <a:endParaRPr lang="en-US" sz="1200"/>
          </a:p>
        </p:txBody>
      </p:sp>
      <p:sp>
        <p:nvSpPr>
          <p:cNvPr id="307202" name="Rectangle 2"/>
          <p:cNvSpPr>
            <a:spLocks noGrp="1" noRot="1" noChangeAspect="1" noChangeArrowheads="1"/>
          </p:cNvSpPr>
          <p:nvPr>
            <p:ph type="sldImg"/>
          </p:nvPr>
        </p:nvSpPr>
        <p:spPr>
          <a:solidFill>
            <a:srgbClr val="FFFFFF"/>
          </a:solidFill>
          <a:ln/>
        </p:spPr>
      </p:sp>
      <p:sp>
        <p:nvSpPr>
          <p:cNvPr id="30720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87B3C7-9D65-F149-A935-3F9995F90CC5}" type="slidenum">
              <a:rPr lang="en-US" sz="1200"/>
              <a:pPr/>
              <a:t>37</a:t>
            </a:fld>
            <a:endParaRPr lang="en-US" sz="1200"/>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Sometimes this step has been misinterpreted to mean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excommunication</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where the errant person is never contacted again</a:t>
            </a:r>
            <a:r>
              <a:rPr lang="en-SG" sz="1200" kern="1200" dirty="0" smtClean="0">
                <a:solidFill>
                  <a:schemeClr val="tx1"/>
                </a:solidFill>
                <a:effectLst/>
                <a:latin typeface="Arial" charset="0"/>
                <a:ea typeface="ＭＳ Ｐゴシック" charset="0"/>
                <a:cs typeface="ＭＳ Ｐゴシック" charset="0"/>
              </a:rPr>
              <a: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6D7745-AD11-B04D-BB4A-FFE34817FC0B}" type="slidenum">
              <a:rPr lang="en-US" sz="1200"/>
              <a:pPr/>
              <a:t>38</a:t>
            </a:fld>
            <a:endParaRPr lang="en-US" sz="1200"/>
          </a:p>
        </p:txBody>
      </p:sp>
      <p:sp>
        <p:nvSpPr>
          <p:cNvPr id="311298" name="Rectangle 2"/>
          <p:cNvSpPr>
            <a:spLocks noGrp="1" noRot="1" noChangeAspect="1" noChangeArrowheads="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But Jesus said to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treat him as you would a pagan or a tax collector.</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Jesus treated pagans with love and kindness, but he didn’t ask them to evangelize the lost as part of his team.  You shouldn’t be ugly or ungodly, but…</a:t>
            </a:r>
            <a:r>
              <a:rPr lang="en-SG" dirty="0" smtClean="0">
                <a:effectLst/>
              </a:rPr>
              <a:t> </a:t>
            </a:r>
          </a:p>
          <a:p>
            <a:pPr eaLnBrk="1" hangingPunct="1"/>
            <a:r>
              <a:rPr lang="en-US" sz="1200" kern="1200" dirty="0" smtClean="0">
                <a:solidFill>
                  <a:schemeClr val="tx1"/>
                </a:solidFill>
                <a:effectLst/>
                <a:latin typeface="Arial" charset="0"/>
                <a:ea typeface="ＭＳ Ｐゴシック" charset="0"/>
                <a:cs typeface="ＭＳ Ｐゴシック" charset="0"/>
              </a:rPr>
              <a:t>• Don’t refer to him/her as a Christian. (ILL: I have done this with my former brother-in-law who divorced my sister to marry another woman.)</a:t>
            </a:r>
            <a:r>
              <a:rPr lang="en-SG" dirty="0" smtClean="0">
                <a:effectLst/>
              </a:rPr>
              <a:t> </a:t>
            </a:r>
          </a:p>
          <a:p>
            <a:pPr eaLnBrk="1" hangingPunct="1"/>
            <a:r>
              <a:rPr lang="en-US" sz="1200" b="0" kern="1200" dirty="0" smtClean="0">
                <a:solidFill>
                  <a:schemeClr val="tx1"/>
                </a:solidFill>
                <a:effectLst/>
                <a:latin typeface="+mn-lt"/>
                <a:ea typeface="+mn-ea"/>
                <a:cs typeface="+mn-cs"/>
              </a:rPr>
              <a:t>• Evangelize this person.</a:t>
            </a:r>
            <a:r>
              <a:rPr lang="en-SG" sz="1200" b="1" kern="1200" dirty="0" smtClean="0">
                <a:solidFill>
                  <a:schemeClr val="tx1"/>
                </a:solidFill>
                <a:effectLst/>
                <a:latin typeface="+mn-lt"/>
                <a:ea typeface="+mn-ea"/>
                <a:cs typeface="+mn-cs"/>
              </a:rPr>
              <a:t> </a:t>
            </a:r>
          </a:p>
          <a:p>
            <a:pPr eaLnBrk="1" hangingPunct="1"/>
            <a:r>
              <a:rPr lang="en-US" sz="1200" b="0" kern="1200" dirty="0" smtClean="0">
                <a:solidFill>
                  <a:schemeClr val="tx1"/>
                </a:solidFill>
                <a:effectLst/>
                <a:latin typeface="+mn-lt"/>
                <a:ea typeface="+mn-ea"/>
                <a:cs typeface="+mn-cs"/>
              </a:rPr>
              <a:t>• Don’t let him/her take the Lord’s Supper.</a:t>
            </a:r>
            <a:endParaRPr lang="en-SG" sz="1200" b="1" kern="1200" dirty="0" smtClean="0">
              <a:solidFill>
                <a:schemeClr val="tx1"/>
              </a:solidFill>
              <a:effectLst/>
              <a:latin typeface="+mn-lt"/>
              <a:ea typeface="+mn-ea"/>
              <a:cs typeface="+mn-cs"/>
            </a:endParaRPr>
          </a:p>
          <a:p>
            <a:pPr eaLnBrk="1" hangingPunct="1"/>
            <a:r>
              <a:rPr lang="en-US" sz="1200" b="0" kern="1200" dirty="0" smtClean="0">
                <a:solidFill>
                  <a:schemeClr val="tx1"/>
                </a:solidFill>
                <a:effectLst/>
                <a:latin typeface="+mn-lt"/>
                <a:ea typeface="+mn-ea"/>
                <a:cs typeface="+mn-cs"/>
              </a:rPr>
              <a:t>• Remove the person from membership.</a:t>
            </a:r>
            <a:endParaRPr lang="en-SG" sz="1200" b="1" kern="1200" dirty="0" smtClean="0">
              <a:solidFill>
                <a:schemeClr val="tx1"/>
              </a:solidFill>
              <a:effectLst/>
              <a:latin typeface="+mn-lt"/>
              <a:ea typeface="+mn-ea"/>
              <a:cs typeface="+mn-cs"/>
            </a:endParaRPr>
          </a:p>
          <a:p>
            <a:r>
              <a:rPr lang="en-US" sz="1200" kern="1200" dirty="0" smtClean="0">
                <a:solidFill>
                  <a:schemeClr val="tx1"/>
                </a:solidFill>
                <a:effectLst/>
                <a:latin typeface="Arial" charset="0"/>
                <a:ea typeface="ＭＳ Ｐゴシック" charset="0"/>
                <a:cs typeface="ＭＳ Ｐゴシック" charset="0"/>
              </a:rPr>
              <a:t>• Remove this person from church roles (ILL: My friend Paula was asked to leave her church kitchen ministry once her adultery was discovered.)</a:t>
            </a:r>
            <a:r>
              <a:rPr lang="en-SG" dirty="0" smtClean="0">
                <a:effectLst/>
              </a:rPr>
              <a:t> </a:t>
            </a:r>
          </a:p>
          <a:p>
            <a:r>
              <a:rPr lang="en-US" sz="1200" kern="1200" dirty="0" smtClean="0">
                <a:solidFill>
                  <a:schemeClr val="tx1"/>
                </a:solidFill>
                <a:effectLst/>
                <a:latin typeface="Arial" charset="0"/>
                <a:ea typeface="ＭＳ Ｐゴシック" charset="0"/>
                <a:cs typeface="ＭＳ Ｐゴシック" charset="0"/>
              </a:rPr>
              <a:t>But in other ways it is more serious than how we treat unbelievers:</a:t>
            </a:r>
            <a:r>
              <a:rPr lang="en-SG" dirty="0" smtClean="0">
                <a:effectLst/>
              </a:rPr>
              <a:t> </a:t>
            </a:r>
          </a:p>
          <a:p>
            <a:r>
              <a:rPr lang="en-US" dirty="0" smtClean="0"/>
              <a:t>•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Deliver over to Satan</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one in sex sin (1 Cor. 5:5).  Years ago a friend named John left his wife and two small boys for another woman.  My church disciplined him, but an elder kept up with him to restore him.  After five years, he showed up at church—but he looked 20 years older!</a:t>
            </a:r>
            <a:r>
              <a:rPr lang="en-SG" dirty="0" smtClean="0">
                <a:effectLst/>
              </a:rPr>
              <a:t> </a:t>
            </a:r>
          </a:p>
          <a:p>
            <a:r>
              <a:rPr lang="en-SG" dirty="0" smtClean="0">
                <a:effectLst/>
              </a:rPr>
              <a:t>• </a:t>
            </a:r>
            <a:r>
              <a:rPr lang="en-US" sz="1200" kern="1200" dirty="0" smtClean="0">
                <a:solidFill>
                  <a:schemeClr val="tx1"/>
                </a:solidFill>
                <a:effectLst/>
                <a:latin typeface="Arial" charset="0"/>
                <a:ea typeface="ＭＳ Ｐゴシック" charset="0"/>
                <a:cs typeface="ＭＳ Ｐゴシック" charset="0"/>
              </a:rPr>
              <a:t>Don’t eat with him/her (1 Cor. 5:11).</a:t>
            </a:r>
            <a:r>
              <a:rPr lang="en-SG" dirty="0" smtClean="0">
                <a:effectLst/>
              </a:rPr>
              <a:t> </a:t>
            </a:r>
          </a:p>
          <a:p>
            <a:r>
              <a:rPr lang="en-SG" dirty="0" smtClean="0">
                <a:effectLst/>
              </a:rPr>
              <a:t>• </a:t>
            </a:r>
            <a:r>
              <a:rPr lang="en-US" sz="1200" kern="1200" dirty="0" smtClean="0">
                <a:solidFill>
                  <a:schemeClr val="tx1"/>
                </a:solidFill>
                <a:effectLst/>
                <a:latin typeface="Arial" charset="0"/>
                <a:ea typeface="ＭＳ Ｐゴシック" charset="0"/>
                <a:cs typeface="ＭＳ Ｐゴシック" charset="0"/>
              </a:rPr>
              <a:t>Should we prohibit the person from attending church? Some say they, like unbelievers, should be welcomed in services without taking the Lord’s Supper; but in most discipline cases this is not even an issue as few disciplined believers seek to return to the assembly until repentant.</a:t>
            </a:r>
            <a:r>
              <a:rPr lang="en-SG" dirty="0" smtClean="0">
                <a:effectLst/>
              </a:rPr>
              <a:t>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ABD421-7EAC-A04C-9ECB-AD51FB57E8F8}" type="slidenum">
              <a:rPr lang="en-US" sz="1200">
                <a:solidFill>
                  <a:srgbClr val="000000"/>
                </a:solidFill>
              </a:rPr>
              <a:pPr/>
              <a:t>39</a:t>
            </a:fld>
            <a:endParaRPr lang="en-US" sz="1200">
              <a:solidFill>
                <a:srgbClr val="000000"/>
              </a:solidFill>
            </a:endParaRPr>
          </a:p>
        </p:txBody>
      </p:sp>
      <p:sp>
        <p:nvSpPr>
          <p:cNvPr id="313346" name="Rectangle 2"/>
          <p:cNvSpPr>
            <a:spLocks noGrp="1" noRot="1" noChangeAspect="1" noChangeArrowheads="1"/>
          </p:cNvSpPr>
          <p:nvPr>
            <p:ph type="sldImg"/>
          </p:nvPr>
        </p:nvSpPr>
        <p:spPr>
          <a:solidFill>
            <a:srgbClr val="FFFFFF"/>
          </a:solidFill>
          <a:ln/>
        </p:spPr>
      </p:sp>
      <p:sp>
        <p:nvSpPr>
          <p:cNvPr id="31334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So that’s God’s 4-step process—to keep the matter as private as possible.</a:t>
            </a:r>
            <a:r>
              <a:rPr lang="en-SG" dirty="0" smtClean="0">
                <a:effectLst/>
              </a:rPr>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71E086-35CB-714C-9F3C-26B5B4BA19BD}" type="slidenum">
              <a:rPr lang="en-US" sz="1200"/>
              <a:pPr/>
              <a:t>4</a:t>
            </a:fld>
            <a:endParaRPr lang="en-US" sz="1200"/>
          </a:p>
        </p:txBody>
      </p:sp>
      <p:sp>
        <p:nvSpPr>
          <p:cNvPr id="242690" name="Rectangle 2"/>
          <p:cNvSpPr>
            <a:spLocks noGrp="1" noRot="1" noChangeAspect="1" noChangeArrowheads="1" noTextEdit="1"/>
          </p:cNvSpPr>
          <p:nvPr>
            <p:ph type="sldImg"/>
          </p:nvPr>
        </p:nvSpPr>
        <p:spPr>
          <a:solidFill>
            <a:srgbClr val="FFFFFF"/>
          </a:solidFill>
          <a:ln/>
        </p:spPr>
      </p:sp>
      <p:sp>
        <p:nvSpPr>
          <p:cNvPr id="24269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smtClean="0"/>
          </a:p>
          <a:p>
            <a:pPr eaLnBrk="1" hangingPunct="1"/>
            <a:r>
              <a:rPr lang="en-US" dirty="0" smtClean="0"/>
              <a:t>The </a:t>
            </a:r>
            <a:r>
              <a:rPr lang="en-US" dirty="0"/>
              <a:t>Crossroads team shared the gospel in 11 Asian nations </a:t>
            </a:r>
            <a:r>
              <a:rPr lang="en-US" dirty="0" smtClean="0"/>
              <a:t>and </a:t>
            </a:r>
            <a:r>
              <a:rPr lang="en-US" sz="1200" kern="1200" dirty="0" smtClean="0">
                <a:solidFill>
                  <a:schemeClr val="tx1"/>
                </a:solidFill>
                <a:effectLst/>
                <a:latin typeface="Arial" charset="0"/>
                <a:ea typeface="ＭＳ Ｐゴシック" charset="0"/>
                <a:cs typeface="ＭＳ Ｐゴシック" charset="0"/>
              </a:rPr>
              <a:t>saw over 10,000 people trust Christ as indicated in comment cards at our 269 concerts.</a:t>
            </a:r>
            <a:r>
              <a:rPr lang="en-SG" dirty="0" smtClean="0">
                <a:effectLst/>
              </a:rPr>
              <a:t> </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C89287-29F2-244B-B6B5-AF8DFF79D8CB}" type="slidenum">
              <a:rPr lang="en-US" sz="1200"/>
              <a:pPr/>
              <a:t>40</a:t>
            </a:fld>
            <a:endParaRPr lang="en-US" sz="1200"/>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This is the intent in each of the four steps with the goal of </a:t>
            </a:r>
            <a:r>
              <a:rPr lang="en-US" sz="1200" i="1" kern="1200" dirty="0" smtClean="0">
                <a:solidFill>
                  <a:schemeClr val="tx1"/>
                </a:solidFill>
                <a:effectLst/>
                <a:latin typeface="Arial" charset="0"/>
                <a:ea typeface="ＭＳ Ｐゴシック" charset="0"/>
                <a:cs typeface="ＭＳ Ｐゴシック" charset="0"/>
              </a:rPr>
              <a:t>restoration</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FA5C73-164A-3344-9B75-63D63B49E6BD}" type="slidenum">
              <a:rPr lang="en-US" sz="1200"/>
              <a:pPr/>
              <a:t>41</a:t>
            </a:fld>
            <a:endParaRPr lang="en-US" sz="1200"/>
          </a:p>
        </p:txBody>
      </p:sp>
      <p:sp>
        <p:nvSpPr>
          <p:cNvPr id="317442" name="Rectangle 2"/>
          <p:cNvSpPr>
            <a:spLocks noGrp="1" noRot="1" noChangeAspect="1" noChangeArrowheads="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r>
              <a:rPr lang="en-US" sz="1200" kern="1200" dirty="0" smtClean="0">
                <a:solidFill>
                  <a:schemeClr val="tx1"/>
                </a:solidFill>
                <a:effectLst/>
                <a:latin typeface="Arial" charset="0"/>
                <a:ea typeface="ＭＳ Ｐゴシック" charset="0"/>
                <a:cs typeface="ＭＳ Ｐゴシック" charset="0"/>
              </a:rPr>
              <a:t>But </a:t>
            </a:r>
            <a:r>
              <a:rPr lang="en-US" sz="1200" i="1" kern="1200" dirty="0" smtClean="0">
                <a:solidFill>
                  <a:schemeClr val="tx1"/>
                </a:solidFill>
                <a:effectLst/>
                <a:latin typeface="Arial" charset="0"/>
                <a:ea typeface="ＭＳ Ｐゴシック" charset="0"/>
                <a:cs typeface="ＭＳ Ｐゴシック" charset="0"/>
              </a:rPr>
              <a:t>why</a:t>
            </a:r>
            <a:r>
              <a:rPr lang="en-US" sz="1200" kern="1200" dirty="0" smtClean="0">
                <a:solidFill>
                  <a:schemeClr val="tx1"/>
                </a:solidFill>
                <a:effectLst/>
                <a:latin typeface="Arial" charset="0"/>
                <a:ea typeface="ＭＳ Ｐゴシック" charset="0"/>
                <a:cs typeface="ＭＳ Ｐゴシック" charset="0"/>
              </a:rPr>
              <a:t> must we do all this?  What right do we have to discipline our members?  Why must we restore sinning Christians properly?  Because…</a:t>
            </a:r>
            <a:r>
              <a:rPr lang="en-SG" dirty="0" smtClean="0">
                <a:effectLst/>
              </a:rPr>
              <a:t>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1D5869-8365-754A-905B-BFCBAF5FC61B}" type="slidenum">
              <a:rPr lang="en-US" sz="1200"/>
              <a:pPr/>
              <a:t>42</a:t>
            </a:fld>
            <a:endParaRPr lang="en-US" sz="1200"/>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God’s right to judge is actually delegated to us! </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1A5862-CF74-CA47-ACA0-714C3FA15EE0}" type="slidenum">
              <a:rPr lang="en-US" sz="1200"/>
              <a:pPr/>
              <a:t>43</a:t>
            </a:fld>
            <a:endParaRPr lang="en-US" sz="1200"/>
          </a:p>
        </p:txBody>
      </p:sp>
      <p:sp>
        <p:nvSpPr>
          <p:cNvPr id="321538" name="Rectangle 2"/>
          <p:cNvSpPr>
            <a:spLocks noGrp="1" noRot="1" noChangeAspect="1" noChangeArrowheads="1"/>
          </p:cNvSpPr>
          <p:nvPr>
            <p:ph type="sldImg"/>
          </p:nvPr>
        </p:nvSpPr>
        <p:spPr>
          <a:solidFill>
            <a:srgbClr val="FFFFFF"/>
          </a:solidFill>
          <a:ln/>
        </p:spPr>
      </p:sp>
      <p:sp>
        <p:nvSpPr>
          <p:cNvPr id="3215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We act in the place of the </a:t>
            </a:r>
            <a:r>
              <a:rPr lang="en-US" sz="1200" u="sng" kern="1200" dirty="0" smtClean="0">
                <a:solidFill>
                  <a:schemeClr val="tx1"/>
                </a:solidFill>
                <a:effectLst/>
                <a:latin typeface="Arial" charset="0"/>
                <a:ea typeface="ＭＳ Ｐゴシック" charset="0"/>
                <a:cs typeface="ＭＳ Ｐゴシック" charset="0"/>
              </a:rPr>
              <a:t>Father</a:t>
            </a:r>
            <a:r>
              <a:rPr lang="en-US" sz="1200" kern="1200" dirty="0" smtClean="0">
                <a:solidFill>
                  <a:schemeClr val="tx1"/>
                </a:solidFill>
                <a:effectLst/>
                <a:latin typeface="Arial" charset="0"/>
                <a:ea typeface="ＭＳ Ｐゴシック" charset="0"/>
                <a:cs typeface="ＭＳ Ｐゴシック" charset="0"/>
              </a:rPr>
              <a:t> when we seek to restore someone (</a:t>
            </a:r>
            <a:r>
              <a:rPr lang="en-US" sz="1200" u="sng" kern="1200" dirty="0" smtClean="0">
                <a:solidFill>
                  <a:schemeClr val="tx1"/>
                </a:solidFill>
                <a:effectLst/>
                <a:latin typeface="Arial" charset="0"/>
                <a:ea typeface="ＭＳ Ｐゴシック" charset="0"/>
                <a:cs typeface="ＭＳ Ｐゴシック" charset="0"/>
              </a:rPr>
              <a:t>18-19</a:t>
            </a:r>
            <a:r>
              <a:rPr lang="en-US"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5363FE-FA24-E445-AD46-630891D70AF7}" type="slidenum">
              <a:rPr lang="en-US" sz="1200"/>
              <a:pPr/>
              <a:t>44</a:t>
            </a:fld>
            <a:endParaRPr lang="en-US" sz="1200"/>
          </a:p>
        </p:txBody>
      </p:sp>
      <p:sp>
        <p:nvSpPr>
          <p:cNvPr id="323586" name="Rectangle 2"/>
          <p:cNvSpPr>
            <a:spLocks noGrp="1" noRot="1" noChangeAspect="1" noChangeArrowheads="1"/>
          </p:cNvSpPr>
          <p:nvPr>
            <p:ph type="sldImg"/>
          </p:nvPr>
        </p:nvSpPr>
        <p:spPr>
          <a:solidFill>
            <a:srgbClr val="FFFFFF"/>
          </a:solidFill>
          <a:ln/>
        </p:spPr>
      </p:sp>
      <p:sp>
        <p:nvSpPr>
          <p:cNvPr id="3235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Too often today’s churches act as if they have no authority under God, and yet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binding</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here refers to disciplining (a guilty verdict) while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loosing</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refers to releasing from discipline (an innocent verdict).</a:t>
            </a:r>
            <a:r>
              <a:rPr lang="en-SG" dirty="0" smtClean="0">
                <a:effectLst/>
              </a:rPr>
              <a:t> </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AC8744-F645-A14C-9BC1-547C9267E8A8}" type="slidenum">
              <a:rPr lang="en-US" sz="1200"/>
              <a:pPr/>
              <a:t>45</a:t>
            </a:fld>
            <a:endParaRPr lang="en-US" sz="1200"/>
          </a:p>
        </p:txBody>
      </p:sp>
      <p:sp>
        <p:nvSpPr>
          <p:cNvPr id="325634" name="Rectangle 2"/>
          <p:cNvSpPr>
            <a:spLocks noGrp="1" noRot="1" noChangeAspect="1" noChangeArrowheads="1"/>
          </p:cNvSpPr>
          <p:nvPr>
            <p:ph type="sldImg"/>
          </p:nvPr>
        </p:nvSpPr>
        <p:spPr>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We should trust that our prayerful judgments are God’s will.</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Ps. 82:6 has a similar idea where Israel’s rulers are called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gods</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in that they rule others.</a:t>
            </a:r>
            <a:r>
              <a:rPr lang="en-SG" dirty="0" smtClean="0">
                <a:effectLst/>
              </a:rPr>
              <a:t> </a:t>
            </a:r>
          </a:p>
          <a:p>
            <a:r>
              <a:rPr lang="en-US" sz="1200" kern="1200" dirty="0" smtClean="0">
                <a:solidFill>
                  <a:schemeClr val="tx1"/>
                </a:solidFill>
                <a:effectLst/>
                <a:latin typeface="Arial" charset="0"/>
                <a:ea typeface="ＭＳ Ｐゴシック" charset="0"/>
                <a:cs typeface="ＭＳ Ｐゴシック" charset="0"/>
              </a:rPr>
              <a:t>Why should we trust this process in discipline situations?  Verse 20 says that…</a:t>
            </a:r>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46</a:t>
            </a:fld>
            <a:endParaRPr lang="en-US"/>
          </a:p>
        </p:txBody>
      </p:sp>
    </p:spTree>
    <p:extLst>
      <p:ext uri="{BB962C8B-B14F-4D97-AF65-F5344CB8AC3E}">
        <p14:creationId xmlns:p14="http://schemas.microsoft.com/office/powerpoint/2010/main" val="3958579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BEE171-5AF1-A74E-9142-04A8CFBAF9F2}" type="slidenum">
              <a:rPr lang="en-US" sz="1200"/>
              <a:pPr/>
              <a:t>47</a:t>
            </a:fld>
            <a:endParaRPr lang="en-US" sz="1200"/>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When we seek to restore someone, we act in the presence and authority of Christ (20).</a:t>
            </a:r>
            <a:r>
              <a:rPr lang="en-SG" dirty="0" smtClean="0">
                <a:effectLst/>
              </a:rPr>
              <a:t> </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893108-02EB-F44D-AF9F-6FE399A369BA}" type="slidenum">
              <a:rPr lang="en-US" sz="1200">
                <a:solidFill>
                  <a:srgbClr val="000000"/>
                </a:solidFill>
              </a:rPr>
              <a:pPr/>
              <a:t>48</a:t>
            </a:fld>
            <a:endParaRPr lang="en-US" sz="1200">
              <a:solidFill>
                <a:srgbClr val="000000"/>
              </a:solidFill>
            </a:endParaRPr>
          </a:p>
        </p:txBody>
      </p:sp>
      <p:sp>
        <p:nvSpPr>
          <p:cNvPr id="330754" name="Rectangle 2"/>
          <p:cNvSpPr>
            <a:spLocks noGrp="1" noRot="1" noChangeAspect="1" noChangeArrowheads="1"/>
          </p:cNvSpPr>
          <p:nvPr>
            <p:ph type="sldImg"/>
          </p:nvPr>
        </p:nvSpPr>
        <p:spPr>
          <a:solidFill>
            <a:srgbClr val="FFFFFF"/>
          </a:solidFill>
          <a:ln/>
        </p:spPr>
      </p:sp>
      <p:sp>
        <p:nvSpPr>
          <p:cNvPr id="330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two or three</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refers to the witnesses whose testimony enacted discipline (v. 16).</a:t>
            </a:r>
            <a:r>
              <a:rPr lang="en-SG" dirty="0" smtClean="0">
                <a:effectLst/>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smtClean="0"/>
              <a:t>The point of Christ being </a:t>
            </a:r>
            <a:r>
              <a:rPr lang="ru-RU" dirty="0" smtClean="0"/>
              <a:t>"</a:t>
            </a:r>
            <a:r>
              <a:rPr lang="en-SG" dirty="0" smtClean="0"/>
              <a:t>in their midst</a:t>
            </a:r>
            <a:r>
              <a:rPr lang="ru-RU" dirty="0" smtClean="0"/>
              <a:t>"</a:t>
            </a:r>
            <a:r>
              <a:rPr lang="en-SG" dirty="0" smtClean="0"/>
              <a:t> is that local church discipline acts with the presence and authority of Christ Himself.</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8CD41B-F14B-8549-AF57-12F3EC316555}" type="slidenum">
              <a:rPr lang="en-US" sz="1200"/>
              <a:pPr/>
              <a:t>49</a:t>
            </a:fld>
            <a:endParaRPr lang="en-US" sz="1200"/>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smtClean="0"/>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smtClean="0"/>
              <a:t>So how can we sum up this passage in one sentence?  I’d say it this way…</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FCB2AA-155E-864F-BC6E-43147F1E60F8}" type="slidenum">
              <a:rPr lang="en-US" sz="1200"/>
              <a:pPr/>
              <a:t>5</a:t>
            </a:fld>
            <a:endParaRPr lang="en-US" sz="1200"/>
          </a:p>
        </p:txBody>
      </p:sp>
      <p:sp>
        <p:nvSpPr>
          <p:cNvPr id="244738" name="Rectangle 2"/>
          <p:cNvSpPr>
            <a:spLocks noGrp="1" noRot="1" noChangeAspect="1" noChangeArrowheads="1"/>
          </p:cNvSpPr>
          <p:nvPr>
            <p:ph type="sldImg"/>
          </p:nvPr>
        </p:nvSpPr>
        <p:spPr>
          <a:solidFill>
            <a:srgbClr val="FFFFFF"/>
          </a:solidFill>
          <a:ln/>
        </p:spPr>
      </p:sp>
      <p:sp>
        <p:nvSpPr>
          <p:cNvPr id="2447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b="0" dirty="0" smtClean="0"/>
          </a:p>
          <a:p>
            <a:r>
              <a:rPr lang="en-US" sz="1200" b="0" kern="1200" dirty="0" smtClean="0">
                <a:solidFill>
                  <a:schemeClr val="tx1"/>
                </a:solidFill>
                <a:effectLst/>
                <a:latin typeface="Arial" charset="0"/>
                <a:ea typeface="ＭＳ Ｐゴシック" charset="0"/>
                <a:cs typeface="ＭＳ Ｐゴシック" charset="0"/>
              </a:rPr>
              <a:t>If you know anything about spiritual warfare, it is that the enemy of our souls concentrates his efforts on believers who are having an impact for Christ.  </a:t>
            </a:r>
            <a:endParaRPr lang="en-SG" sz="1200" b="0" kern="1200" dirty="0" smtClean="0">
              <a:solidFill>
                <a:schemeClr val="tx1"/>
              </a:solidFill>
              <a:effectLst/>
              <a:latin typeface="Arial" charset="0"/>
              <a:ea typeface="ＭＳ Ｐゴシック" charset="0"/>
              <a:cs typeface="ＭＳ Ｐゴシック" charset="0"/>
            </a:endParaRPr>
          </a:p>
          <a:p>
            <a:r>
              <a:rPr lang="en-US" sz="1200" b="0" kern="1200" dirty="0" smtClean="0">
                <a:solidFill>
                  <a:schemeClr val="tx1"/>
                </a:solidFill>
                <a:effectLst/>
                <a:latin typeface="Arial" charset="0"/>
                <a:ea typeface="ＭＳ Ｐゴシック" charset="0"/>
                <a:cs typeface="ＭＳ Ｐゴシック" charset="0"/>
              </a:rPr>
              <a:t>In our team, the opposition came from within—relationships that were a challenge.  On that team was one particular woman named Kay.  She was a godly woman but </a:t>
            </a:r>
            <a:r>
              <a:rPr lang="en-US" sz="1200" b="0" kern="1200" dirty="0" smtClean="0">
                <a:solidFill>
                  <a:schemeClr val="tx1"/>
                </a:solidFill>
                <a:effectLst/>
                <a:latin typeface="Arial" charset="0"/>
                <a:ea typeface="ＭＳ Ｐゴシック" charset="0"/>
                <a:cs typeface="ＭＳ Ｐゴシック" charset="0"/>
              </a:rPr>
              <a:t>we </a:t>
            </a:r>
            <a:r>
              <a:rPr lang="en-US" sz="1200" b="0" kern="1200" dirty="0" smtClean="0">
                <a:solidFill>
                  <a:schemeClr val="tx1"/>
                </a:solidFill>
                <a:effectLst/>
                <a:latin typeface="Arial" charset="0"/>
                <a:ea typeface="ＭＳ Ｐゴシック" charset="0"/>
                <a:cs typeface="ＭＳ Ｐゴシック" charset="0"/>
              </a:rPr>
              <a:t>didn’t see eye-to-eye at all.  In fact, many times she felt that I just a </a:t>
            </a:r>
            <a:r>
              <a:rPr lang="ru-RU" sz="1200" b="0" kern="1200" dirty="0" smtClean="0">
                <a:solidFill>
                  <a:schemeClr val="tx1"/>
                </a:solidFill>
                <a:effectLst/>
                <a:latin typeface="Arial" charset="0"/>
                <a:ea typeface="ＭＳ Ｐゴシック" charset="0"/>
                <a:cs typeface="ＭＳ Ｐゴシック" charset="0"/>
              </a:rPr>
              <a:t>"</a:t>
            </a:r>
            <a:r>
              <a:rPr lang="en-US" sz="1200" b="0" kern="1200" dirty="0" smtClean="0">
                <a:solidFill>
                  <a:schemeClr val="tx1"/>
                </a:solidFill>
                <a:effectLst/>
                <a:latin typeface="Arial" charset="0"/>
                <a:ea typeface="ＭＳ Ｐゴシック" charset="0"/>
                <a:cs typeface="ＭＳ Ｐゴシック" charset="0"/>
              </a:rPr>
              <a:t>mister-know-it-all</a:t>
            </a:r>
            <a:r>
              <a:rPr lang="en-US" sz="1200" b="0" kern="1200" dirty="0" smtClean="0">
                <a:solidFill>
                  <a:schemeClr val="tx1"/>
                </a:solidFill>
                <a:effectLst/>
                <a:latin typeface="Arial" charset="0"/>
                <a:ea typeface="ＭＳ Ｐゴシック" charset="0"/>
                <a:cs typeface="ＭＳ Ｐゴシック" charset="0"/>
              </a:rPr>
              <a:t>.</a:t>
            </a:r>
            <a:r>
              <a:rPr lang="ru-RU" sz="1200" b="0" kern="1200" dirty="0" smtClean="0">
                <a:solidFill>
                  <a:schemeClr val="tx1"/>
                </a:solidFill>
                <a:effectLst/>
                <a:latin typeface="Arial" charset="0"/>
                <a:ea typeface="ＭＳ Ｐゴシック" charset="0"/>
                <a:cs typeface="ＭＳ Ｐゴシック" charset="0"/>
              </a:rPr>
              <a:t>”</a:t>
            </a:r>
            <a:r>
              <a:rPr lang="en-US" sz="1200" b="0" kern="1200" dirty="0" smtClean="0">
                <a:solidFill>
                  <a:schemeClr val="tx1"/>
                </a:solidFill>
                <a:effectLst/>
                <a:latin typeface="Arial" charset="0"/>
                <a:ea typeface="ＭＳ Ｐゴシック" charset="0"/>
                <a:cs typeface="ＭＳ Ｐゴシック" charset="0"/>
              </a:rPr>
              <a:t> She </a:t>
            </a:r>
            <a:r>
              <a:rPr lang="en-US" sz="1200" b="0" kern="1200" dirty="0" smtClean="0">
                <a:solidFill>
                  <a:schemeClr val="tx1"/>
                </a:solidFill>
                <a:effectLst/>
                <a:latin typeface="Arial" charset="0"/>
                <a:ea typeface="ＭＳ Ｐゴシック" charset="0"/>
                <a:cs typeface="ＭＳ Ｐゴシック" charset="0"/>
              </a:rPr>
              <a:t>didn’t like my mannerisms, my clothes, or my insights in our group Bible studies.  She avoided being around me and it seemed that I could do nothing right!  She saw me as really arrogant. </a:t>
            </a:r>
            <a:endParaRPr lang="en-SG" sz="1200" b="0" kern="1200" dirty="0" smtClean="0">
              <a:solidFill>
                <a:schemeClr val="tx1"/>
              </a:solidFill>
              <a:effectLst/>
              <a:latin typeface="Arial" charset="0"/>
              <a:ea typeface="ＭＳ Ｐゴシック" charset="0"/>
              <a:cs typeface="ＭＳ Ｐゴシック" charset="0"/>
            </a:endParaRPr>
          </a:p>
          <a:p>
            <a:r>
              <a:rPr lang="en-US" sz="1200" b="0" kern="1200" dirty="0" smtClean="0">
                <a:solidFill>
                  <a:schemeClr val="tx1"/>
                </a:solidFill>
                <a:effectLst/>
                <a:latin typeface="Arial" charset="0"/>
                <a:ea typeface="ＭＳ Ｐゴシック" charset="0"/>
                <a:cs typeface="ＭＳ Ｐゴシック" charset="0"/>
              </a:rPr>
              <a:t>So what do you do when you are forced into a working relationship with someone who just plain does not like you?  I found that I couldn’t really avoid Kay.  After all, every day we had four hours of music practice with the team.  I had to sing in harmony with her—literally!  But discord often reigned.  Then we had a concert to give and </a:t>
            </a:r>
            <a:r>
              <a:rPr lang="en-US" sz="1200" b="0" i="1" kern="1200" dirty="0" smtClean="0">
                <a:solidFill>
                  <a:schemeClr val="tx1"/>
                </a:solidFill>
                <a:effectLst/>
                <a:latin typeface="Arial" charset="0"/>
                <a:ea typeface="ＭＳ Ｐゴシック" charset="0"/>
                <a:cs typeface="ＭＳ Ｐゴシック" charset="0"/>
              </a:rPr>
              <a:t>had</a:t>
            </a:r>
            <a:r>
              <a:rPr lang="en-US" sz="1200" b="0" kern="1200" dirty="0" smtClean="0">
                <a:solidFill>
                  <a:schemeClr val="tx1"/>
                </a:solidFill>
                <a:effectLst/>
                <a:latin typeface="Arial" charset="0"/>
                <a:ea typeface="ＭＳ Ｐゴシック" charset="0"/>
                <a:cs typeface="ＭＳ Ｐゴシック" charset="0"/>
              </a:rPr>
              <a:t> to work together.</a:t>
            </a:r>
            <a:endParaRPr lang="en-SG" sz="1200" b="0" kern="1200" dirty="0" smtClean="0">
              <a:solidFill>
                <a:schemeClr val="tx1"/>
              </a:solidFill>
              <a:effectLst/>
              <a:latin typeface="Arial" charset="0"/>
              <a:ea typeface="ＭＳ Ｐゴシック" charset="0"/>
              <a:cs typeface="ＭＳ Ｐゴシック" charset="0"/>
            </a:endParaRPr>
          </a:p>
          <a:p>
            <a:pPr eaLnBrk="1" hangingPunct="1"/>
            <a:endParaRPr lang="en-US" b="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When sheep stray, we shepherd them back as loving hands of God’s grace</a:t>
            </a:r>
            <a:r>
              <a:rPr lang="en-SG" sz="1200" kern="120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50</a:t>
            </a:fld>
            <a:endParaRPr lang="en-US"/>
          </a:p>
        </p:txBody>
      </p:sp>
    </p:spTree>
    <p:extLst>
      <p:ext uri="{BB962C8B-B14F-4D97-AF65-F5344CB8AC3E}">
        <p14:creationId xmlns:p14="http://schemas.microsoft.com/office/powerpoint/2010/main" val="1703318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564306-8BAA-DD47-8F41-9C5E0EA29FC4}" type="slidenum">
              <a:rPr lang="en-US" sz="1200"/>
              <a:pPr/>
              <a:t>51</a:t>
            </a:fld>
            <a:endParaRPr lang="en-US" sz="1200"/>
          </a:p>
        </p:txBody>
      </p:sp>
      <p:sp>
        <p:nvSpPr>
          <p:cNvPr id="333826" name="Rectangle 2"/>
          <p:cNvSpPr>
            <a:spLocks noGrp="1" noRot="1" noChangeAspect="1" noChangeArrowheads="1"/>
          </p:cNvSpPr>
          <p:nvPr>
            <p:ph type="sldImg"/>
          </p:nvPr>
        </p:nvSpPr>
        <p:spPr>
          <a:solidFill>
            <a:srgbClr val="FFFFFF"/>
          </a:solidFill>
          <a:ln/>
        </p:spPr>
      </p:sp>
      <p:sp>
        <p:nvSpPr>
          <p:cNvPr id="3338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God expects each of us to take the initiative—</a:t>
            </a:r>
            <a:r>
              <a:rPr lang="en-SG" dirty="0" smtClean="0">
                <a:effectLst/>
              </a:rPr>
              <a:t> </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36B2FF-B135-F946-AF90-3F26837C7367}" type="slidenum">
              <a:rPr lang="en-US" sz="1200"/>
              <a:pPr/>
              <a:t>52</a:t>
            </a:fld>
            <a:endParaRPr lang="en-US" sz="1200"/>
          </a:p>
        </p:txBody>
      </p:sp>
      <p:sp>
        <p:nvSpPr>
          <p:cNvPr id="335874" name="Rectangle 2"/>
          <p:cNvSpPr>
            <a:spLocks noGrp="1" noRot="1" noChangeAspect="1" noChangeArrowheads="1"/>
          </p:cNvSpPr>
          <p:nvPr>
            <p:ph type="sldImg"/>
          </p:nvPr>
        </p:nvSpPr>
        <p:spPr>
          <a:solidFill>
            <a:srgbClr val="FFFFFF"/>
          </a:solidFill>
          <a:ln/>
        </p:spPr>
      </p:sp>
      <p:sp>
        <p:nvSpPr>
          <p:cNvPr id="3358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—and to do so as far as possible, as Romans 12:18 says [read].  This verse is a great encouragement</a:t>
            </a:r>
            <a:r>
              <a:rPr lang="en-US" sz="1200" kern="1200" baseline="0" dirty="0" smtClean="0">
                <a:solidFill>
                  <a:schemeClr val="tx1"/>
                </a:solidFill>
                <a:effectLst/>
                <a:latin typeface="Arial" charset="0"/>
                <a:ea typeface="ＭＳ Ｐゴシック" charset="0"/>
                <a:cs typeface="ＭＳ Ｐゴシック" charset="0"/>
              </a:rPr>
              <a:t> to do all we can even if others are not responsive.</a:t>
            </a:r>
            <a:r>
              <a:rPr lang="en-SG" dirty="0" smtClean="0">
                <a:effectLst/>
              </a:rPr>
              <a:t> </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2ADC2E-5D50-544B-83A3-104D1F3E7DEC}" type="slidenum">
              <a:rPr lang="en-US" sz="1200"/>
              <a:pPr/>
              <a:t>53</a:t>
            </a:fld>
            <a:endParaRPr lang="en-US" sz="1200"/>
          </a:p>
        </p:txBody>
      </p:sp>
      <p:sp>
        <p:nvSpPr>
          <p:cNvPr id="337922" name="Rectangle 2"/>
          <p:cNvSpPr>
            <a:spLocks noGrp="1" noRot="1" noChangeAspect="1" noChangeArrowheads="1"/>
          </p:cNvSpPr>
          <p:nvPr>
            <p:ph type="sldImg"/>
          </p:nvPr>
        </p:nvSpPr>
        <p:spPr>
          <a:solidFill>
            <a:srgbClr val="FFFFFF"/>
          </a:solidFill>
          <a:ln/>
        </p:spPr>
      </p:sp>
      <p:sp>
        <p:nvSpPr>
          <p:cNvPr id="3379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This verse is a great overall principle in relationships.</a:t>
            </a:r>
            <a:r>
              <a:rPr lang="en-SG" dirty="0" smtClean="0">
                <a:effectLst/>
              </a:rPr>
              <a:t> </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ＭＳ Ｐゴシック" charset="0"/>
                <a:cs typeface="ＭＳ Ｐゴシック" charset="0"/>
              </a:rPr>
              <a:t>God desires us to truly live out the chorus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Make Us One, Lord</a:t>
            </a:r>
            <a:r>
              <a:rPr lang="ru-RU" sz="1200" kern="1200" dirty="0" smtClean="0">
                <a:solidFill>
                  <a:schemeClr val="tx1"/>
                </a:solidFill>
                <a:effectLst/>
                <a:latin typeface="Arial" charset="0"/>
                <a:ea typeface="ＭＳ Ｐゴシック" charset="0"/>
                <a:cs typeface="ＭＳ Ｐゴシック" charset="0"/>
              </a:rPr>
              <a:t>"</a:t>
            </a:r>
            <a:r>
              <a:rPr lang="en-SG"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24221710-1788-7546-99DB-EDAC7DDCFF11}" type="slidenum">
              <a:rPr lang="en-US" smtClean="0"/>
              <a:pPr>
                <a:defRPr/>
              </a:pPr>
              <a:t>54</a:t>
            </a:fld>
            <a:endParaRPr lang="en-US"/>
          </a:p>
        </p:txBody>
      </p:sp>
    </p:spTree>
    <p:extLst>
      <p:ext uri="{BB962C8B-B14F-4D97-AF65-F5344CB8AC3E}">
        <p14:creationId xmlns:p14="http://schemas.microsoft.com/office/powerpoint/2010/main" val="4148012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086AD9-1687-E948-B022-F6185AB68257}" type="slidenum">
              <a:rPr lang="en-US" sz="1200"/>
              <a:pPr/>
              <a:t>55</a:t>
            </a:fld>
            <a:endParaRPr lang="en-US" sz="1200"/>
          </a:p>
        </p:txBody>
      </p:sp>
      <p:sp>
        <p:nvSpPr>
          <p:cNvPr id="340994" name="Rectangle 2"/>
          <p:cNvSpPr>
            <a:spLocks noGrp="1" noRot="1" noChangeAspect="1" noChangeArrowheads="1"/>
          </p:cNvSpPr>
          <p:nvPr>
            <p:ph type="sldImg"/>
          </p:nvPr>
        </p:nvSpPr>
        <p:spPr>
          <a:solidFill>
            <a:srgbClr val="FFFFFF"/>
          </a:solidFill>
          <a:ln/>
        </p:spPr>
      </p:sp>
      <p:sp>
        <p:nvSpPr>
          <p:cNvPr id="34099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Matthew 18 relates to us in at least three ways</a:t>
            </a:r>
            <a:r>
              <a:rPr lang="en-SG" sz="1200" kern="1200" dirty="0" smtClean="0">
                <a:solidFill>
                  <a:schemeClr val="tx1"/>
                </a:solidFill>
                <a:effectLst/>
                <a:latin typeface="Arial" charset="0"/>
                <a:ea typeface="ＭＳ Ｐゴシック" charset="0"/>
                <a:cs typeface="ＭＳ Ｐゴシック" charset="0"/>
              </a:rPr>
              <a:t>:</a:t>
            </a:r>
          </a:p>
          <a:p>
            <a:pPr eaLnBrk="1" hangingPunct="1"/>
            <a:r>
              <a:rPr lang="en-SG" sz="1200" kern="1200" dirty="0" smtClean="0">
                <a:solidFill>
                  <a:schemeClr val="tx1"/>
                </a:solidFill>
                <a:effectLst/>
                <a:latin typeface="Arial" charset="0"/>
                <a:ea typeface="ＭＳ Ｐゴシック" charset="0"/>
                <a:cs typeface="ＭＳ Ｐゴシック" charset="0"/>
              </a:rPr>
              <a:t>•</a:t>
            </a:r>
            <a:r>
              <a:rPr lang="en-SG" sz="1200" kern="1200" baseline="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To be in this assembly you must submit to its authority under God.  This means that we will lovingly seek to restore you should you fall.</a:t>
            </a:r>
            <a:r>
              <a:rPr lang="en-SG" dirty="0" smtClean="0">
                <a:effectLst/>
              </a:rPr>
              <a:t> </a:t>
            </a:r>
          </a:p>
          <a:p>
            <a:pPr eaLnBrk="1" hangingPunct="1"/>
            <a:r>
              <a:rPr lang="en-SG" sz="1200" kern="1200" dirty="0" smtClean="0">
                <a:solidFill>
                  <a:schemeClr val="tx1"/>
                </a:solidFill>
                <a:effectLst/>
                <a:latin typeface="Arial" charset="0"/>
                <a:ea typeface="ＭＳ Ｐゴシック" charset="0"/>
                <a:cs typeface="ＭＳ Ｐゴシック" charset="0"/>
              </a:rPr>
              <a:t>•</a:t>
            </a:r>
            <a:r>
              <a:rPr lang="en-SG" sz="1200" kern="1200" baseline="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Is there sin in you worthy of discipline?  Clean it up now to avoid pain for us all!</a:t>
            </a:r>
            <a:r>
              <a:rPr lang="en-SG" dirty="0" smtClean="0">
                <a:effectLst/>
              </a:rPr>
              <a:t> </a:t>
            </a:r>
          </a:p>
          <a:p>
            <a:pPr eaLnBrk="1" hangingPunct="1"/>
            <a:r>
              <a:rPr lang="en-SG" sz="1200" kern="1200" dirty="0" smtClean="0">
                <a:solidFill>
                  <a:schemeClr val="tx1"/>
                </a:solidFill>
                <a:effectLst/>
                <a:latin typeface="Arial" charset="0"/>
                <a:ea typeface="ＭＳ Ｐゴシック" charset="0"/>
                <a:cs typeface="ＭＳ Ｐゴシック" charset="0"/>
              </a:rPr>
              <a:t>•</a:t>
            </a:r>
            <a:r>
              <a:rPr lang="en-SG" sz="1200" kern="1200" baseline="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Do you know anyone who needs a private confrontation?  Romans 12:18 encourages you to do everything possible to be at peace with all people, so do it!</a:t>
            </a:r>
            <a:r>
              <a:rPr lang="en-SG" dirty="0" smtClean="0">
                <a:effectLst/>
              </a:rPr>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If</a:t>
            </a:r>
            <a:r>
              <a:rPr lang="en-US" baseline="0" dirty="0" smtClean="0">
                <a:latin typeface="Arial" charset="0"/>
                <a:ea typeface="ＭＳ Ｐゴシック" charset="0"/>
                <a:cs typeface="ＭＳ Ｐゴシック" charset="0"/>
              </a:rPr>
              <a:t> you want this message PPT and text, just download it at BibleStudyDownloads.org at the NT Preaching link.</a:t>
            </a:r>
            <a:endParaRPr lang="en-US" dirty="0">
              <a:latin typeface="Arial"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EAB08E-8407-B14B-842E-77AFA292776D}" type="slidenum">
              <a:rPr lang="en-US" sz="1200"/>
              <a:pPr/>
              <a:t>57</a:t>
            </a:fld>
            <a:endParaRPr lang="en-US" sz="1200"/>
          </a:p>
        </p:txBody>
      </p:sp>
      <p:sp>
        <p:nvSpPr>
          <p:cNvPr id="343042" name="Rectangle 1026"/>
          <p:cNvSpPr>
            <a:spLocks noGrp="1" noRot="1" noChangeAspect="1" noChangeArrowheads="1"/>
          </p:cNvSpPr>
          <p:nvPr>
            <p:ph type="sldImg"/>
          </p:nvPr>
        </p:nvSpPr>
        <p:spPr>
          <a:solidFill>
            <a:srgbClr val="FFFFFF"/>
          </a:solidFill>
          <a:ln/>
        </p:spPr>
      </p:sp>
      <p:sp>
        <p:nvSpPr>
          <p:cNvPr id="343043" name="Rectangle 1027"/>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35A919-D402-3842-9CCF-34FF9B2E537C}" type="slidenum">
              <a:rPr lang="en-US" sz="1200"/>
              <a:pPr/>
              <a:t>6</a:t>
            </a:fld>
            <a:endParaRPr lang="en-US" sz="1200"/>
          </a:p>
        </p:txBody>
      </p:sp>
      <p:sp>
        <p:nvSpPr>
          <p:cNvPr id="246786" name="Rectangle 2"/>
          <p:cNvSpPr>
            <a:spLocks noGrp="1" noRot="1" noChangeAspect="1" noChangeArrowheads="1"/>
          </p:cNvSpPr>
          <p:nvPr>
            <p:ph type="sldImg"/>
          </p:nvPr>
        </p:nvSpPr>
        <p:spPr>
          <a:solidFill>
            <a:srgbClr val="FFFFFF"/>
          </a:solidFill>
          <a:ln/>
        </p:spPr>
      </p:sp>
      <p:sp>
        <p:nvSpPr>
          <p:cNvPr id="2467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God ministered to me then through two texts in Matthew that became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relational pillars</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that I want to share with you today.  These texts literally changed my life.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242847-8425-C847-9178-BB78180482D5}" type="slidenum">
              <a:rPr lang="en-US" sz="1200"/>
              <a:pPr/>
              <a:t>7</a:t>
            </a:fld>
            <a:endParaRPr lang="en-US" sz="1200"/>
          </a:p>
        </p:txBody>
      </p:sp>
      <p:sp>
        <p:nvSpPr>
          <p:cNvPr id="248834" name="Rectangle 2"/>
          <p:cNvSpPr>
            <a:spLocks noGrp="1" noRot="1" noChangeAspect="1" noChangeArrowheads="1" noTextEdit="1"/>
          </p:cNvSpPr>
          <p:nvPr>
            <p:ph type="sldImg"/>
          </p:nvPr>
        </p:nvSpPr>
        <p:spPr>
          <a:solidFill>
            <a:srgbClr val="FFFFFF"/>
          </a:solidFill>
          <a:ln/>
        </p:spPr>
      </p:sp>
      <p:sp>
        <p:nvSpPr>
          <p:cNvPr id="24883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dirty="0"/>
          </a:p>
          <a:p>
            <a:pPr eaLnBrk="1" hangingPunct="1"/>
            <a:r>
              <a:rPr lang="en-US" sz="1200" kern="1200" dirty="0" smtClean="0">
                <a:solidFill>
                  <a:schemeClr val="tx1"/>
                </a:solidFill>
                <a:effectLst/>
                <a:latin typeface="Arial" charset="0"/>
                <a:ea typeface="ＭＳ Ｐゴシック" charset="0"/>
                <a:cs typeface="ＭＳ Ｐゴシック" charset="0"/>
              </a:rPr>
              <a:t>They enabled Kay and me to reconcile our differences—so much so that three years after our initial differences Kay actually said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yes</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to marrying me!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5A3B48-A1A5-FF46-BC94-C37E3FC7853B}" type="slidenum">
              <a:rPr lang="en-US" sz="1200"/>
              <a:pPr/>
              <a:t>8</a:t>
            </a:fld>
            <a:endParaRPr lang="en-US" sz="1200"/>
          </a:p>
        </p:txBody>
      </p:sp>
      <p:sp>
        <p:nvSpPr>
          <p:cNvPr id="250882" name="Rectangle 2"/>
          <p:cNvSpPr>
            <a:spLocks noGrp="1" noRot="1" noChangeAspect="1" noChangeArrowheads="1"/>
          </p:cNvSpPr>
          <p:nvPr>
            <p:ph type="sldImg"/>
          </p:nvPr>
        </p:nvSpPr>
        <p:spPr>
          <a:solidFill>
            <a:srgbClr val="FFFFFF"/>
          </a:solidFill>
          <a:ln/>
        </p:spPr>
      </p:sp>
      <p:sp>
        <p:nvSpPr>
          <p:cNvPr id="25088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smtClean="0"/>
          </a:p>
          <a:p>
            <a:pPr eaLnBrk="1" hangingPunct="1"/>
            <a:r>
              <a:rPr lang="en-US" sz="1200" kern="1200" dirty="0" smtClean="0">
                <a:solidFill>
                  <a:schemeClr val="tx1"/>
                </a:solidFill>
                <a:effectLst/>
                <a:latin typeface="Arial" charset="0"/>
                <a:ea typeface="ＭＳ Ｐゴシック" charset="0"/>
                <a:cs typeface="ＭＳ Ｐゴシック" charset="0"/>
              </a:rPr>
              <a:t>Yes, Kay is her middle name.  Her full name is now Susan Kay Griffith.</a:t>
            </a:r>
            <a:r>
              <a:rPr lang="en-SG" dirty="0" smtClean="0">
                <a:effectLst/>
              </a:rPr>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B47E67-6431-9148-8449-21D7522DF872}" type="slidenum">
              <a:rPr lang="en-US" sz="1200"/>
              <a:pPr/>
              <a:t>9</a:t>
            </a:fld>
            <a:endParaRPr lang="en-US" sz="1200"/>
          </a:p>
        </p:txBody>
      </p:sp>
      <p:sp>
        <p:nvSpPr>
          <p:cNvPr id="252930" name="Rectangle 2"/>
          <p:cNvSpPr>
            <a:spLocks noGrp="1" noRot="1" noChangeAspect="1" noChangeArrowheads="1"/>
          </p:cNvSpPr>
          <p:nvPr>
            <p:ph type="sldImg"/>
          </p:nvPr>
        </p:nvSpPr>
        <p:spPr>
          <a:solidFill>
            <a:srgbClr val="FFFFFF"/>
          </a:solidFill>
          <a:ln/>
        </p:spPr>
      </p:sp>
      <p:sp>
        <p:nvSpPr>
          <p:cNvPr id="252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latin typeface="Times New Roman" charset="0"/>
            </a:endParaRPr>
          </a:p>
          <a:p>
            <a:pPr eaLnBrk="1" hangingPunct="1"/>
            <a:r>
              <a:rPr lang="en-US" sz="1200" kern="1200" dirty="0" smtClean="0">
                <a:solidFill>
                  <a:schemeClr val="tx1"/>
                </a:solidFill>
                <a:effectLst/>
                <a:latin typeface="Arial" charset="0"/>
                <a:ea typeface="ＭＳ Ｐゴシック" charset="0"/>
                <a:cs typeface="ＭＳ Ｐゴシック" charset="0"/>
              </a:rPr>
              <a:t>Have you ever had a problem with another believer?  (If you say </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no,</a:t>
            </a:r>
            <a:r>
              <a:rPr lang="ru-RU" sz="1200" kern="1200" dirty="0" smtClean="0">
                <a:solidFill>
                  <a:schemeClr val="tx1"/>
                </a:solidFill>
                <a:effectLst/>
                <a:latin typeface="Arial" charset="0"/>
                <a:ea typeface="ＭＳ Ｐゴシック" charset="0"/>
                <a:cs typeface="ＭＳ Ｐゴシック" charset="0"/>
              </a:rPr>
              <a:t>"</a:t>
            </a:r>
            <a:r>
              <a:rPr lang="en-US" sz="1200" kern="1200" dirty="0" smtClean="0">
                <a:solidFill>
                  <a:schemeClr val="tx1"/>
                </a:solidFill>
                <a:effectLst/>
                <a:latin typeface="Arial" charset="0"/>
                <a:ea typeface="ＭＳ Ｐゴシック" charset="0"/>
                <a:cs typeface="ＭＳ Ｐゴシック" charset="0"/>
              </a:rPr>
              <a:t> then I wonder which planet you have been living on!)  Are you in fellowship with every Christian that you know now—your family members, your work colleagues, your neighbors and friends?  If you’re not in harmony, what should you do?</a:t>
            </a:r>
            <a:r>
              <a:rPr lang="en-SG" dirty="0" smtClean="0">
                <a:effectLst/>
              </a:rPr>
              <a:t> </a:t>
            </a:r>
            <a:endParaRPr lang="en-SG" dirty="0" smtClean="0">
              <a:effectLst/>
            </a:endParaRPr>
          </a:p>
          <a:p>
            <a:pPr eaLnBrk="1" hangingPunct="1"/>
            <a:r>
              <a:rPr lang="en-US" sz="1200" kern="1200" dirty="0" smtClean="0">
                <a:solidFill>
                  <a:schemeClr val="tx1"/>
                </a:solidFill>
                <a:effectLst/>
                <a:latin typeface="Arial" charset="0"/>
                <a:ea typeface="ＭＳ Ｐゴシック" charset="0"/>
                <a:cs typeface="ＭＳ Ｐゴシック" charset="0"/>
              </a:rPr>
              <a:t>• If you hurt the other person, Matthew 5 tells you what to do</a:t>
            </a:r>
            <a:r>
              <a:rPr lang="en-US" sz="1200" kern="1200" baseline="0" dirty="0" smtClean="0">
                <a:solidFill>
                  <a:schemeClr val="tx1"/>
                </a:solidFill>
                <a:effectLst/>
                <a:latin typeface="Arial" charset="0"/>
                <a:ea typeface="ＭＳ Ｐゴシック" charset="0"/>
                <a:cs typeface="ＭＳ Ｐゴシック" charset="0"/>
              </a:rPr>
              <a:t> in any general issue dividing you.</a:t>
            </a:r>
            <a:endParaRPr lang="en-US" sz="1200" kern="1200" dirty="0" smtClean="0">
              <a:solidFill>
                <a:schemeClr val="tx1"/>
              </a:solidFill>
              <a:effectLst/>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3.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2.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5.png"/><Relationship Id="rId1" Type="http://schemas.openxmlformats.org/officeDocument/2006/relationships/slideMaster" Target="../slideMasters/slideMaster17.xml"/><Relationship Id="rId2" Type="http://schemas.openxmlformats.org/officeDocument/2006/relationships/image" Target="../media/image14.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5.png"/><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pPr>
                <a:defRPr/>
              </a:pPr>
              <a:t>‹#›</a:t>
            </a:fld>
            <a:endParaRPr lang="en-US"/>
          </a:p>
        </p:txBody>
      </p:sp>
    </p:spTree>
    <p:extLst>
      <p:ext uri="{BB962C8B-B14F-4D97-AF65-F5344CB8AC3E}">
        <p14:creationId xmlns:p14="http://schemas.microsoft.com/office/powerpoint/2010/main" val="1732841230"/>
      </p:ext>
    </p:extLst>
  </p:cSld>
  <p:clrMapOvr>
    <a:masterClrMapping/>
  </p:clrMapOvr>
  <p:transition xmlns:p14="http://schemas.microsoft.com/office/powerpoint/2010/mai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pPr>
                <a:defRPr/>
              </a:pPr>
              <a:t>‹#›</a:t>
            </a:fld>
            <a:endParaRPr lang="en-US"/>
          </a:p>
        </p:txBody>
      </p:sp>
    </p:spTree>
    <p:extLst>
      <p:ext uri="{BB962C8B-B14F-4D97-AF65-F5344CB8AC3E}">
        <p14:creationId xmlns:p14="http://schemas.microsoft.com/office/powerpoint/2010/main" val="3279017946"/>
      </p:ext>
    </p:extLst>
  </p:cSld>
  <p:clrMapOvr>
    <a:masterClrMapping/>
  </p:clrMapOvr>
  <p:transition xmlns:p14="http://schemas.microsoft.com/office/powerpoint/2010/mai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smtClean="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6EFD26A-F147-5D42-8DAE-6C96261DB675}" type="slidenum">
              <a:rPr lang="en-US"/>
              <a:pPr>
                <a:defRPr/>
              </a:pPr>
              <a:t>‹#›</a:t>
            </a:fld>
            <a:endParaRPr lang="en-US"/>
          </a:p>
        </p:txBody>
      </p:sp>
    </p:spTree>
    <p:extLst>
      <p:ext uri="{BB962C8B-B14F-4D97-AF65-F5344CB8AC3E}">
        <p14:creationId xmlns:p14="http://schemas.microsoft.com/office/powerpoint/2010/main" val="368642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7470A-EC4B-EE4F-AAD3-6C1D8AA7B5CA}" type="slidenum">
              <a:rPr lang="en-US"/>
              <a:pPr>
                <a:defRPr/>
              </a:pPr>
              <a:t>‹#›</a:t>
            </a:fld>
            <a:endParaRPr lang="en-US"/>
          </a:p>
        </p:txBody>
      </p:sp>
    </p:spTree>
    <p:extLst>
      <p:ext uri="{BB962C8B-B14F-4D97-AF65-F5344CB8AC3E}">
        <p14:creationId xmlns:p14="http://schemas.microsoft.com/office/powerpoint/2010/main" val="40057663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26C13-072D-AF40-965A-352C72EB1E42}" type="slidenum">
              <a:rPr lang="en-US"/>
              <a:pPr>
                <a:defRPr/>
              </a:pPr>
              <a:t>‹#›</a:t>
            </a:fld>
            <a:endParaRPr lang="en-US"/>
          </a:p>
        </p:txBody>
      </p:sp>
    </p:spTree>
    <p:extLst>
      <p:ext uri="{BB962C8B-B14F-4D97-AF65-F5344CB8AC3E}">
        <p14:creationId xmlns:p14="http://schemas.microsoft.com/office/powerpoint/2010/main" val="16561202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5FE3D-CC93-3A41-B45C-2AF93F1986D2}" type="slidenum">
              <a:rPr lang="en-US"/>
              <a:pPr>
                <a:defRPr/>
              </a:pPr>
              <a:t>‹#›</a:t>
            </a:fld>
            <a:endParaRPr lang="en-US"/>
          </a:p>
        </p:txBody>
      </p:sp>
    </p:spTree>
    <p:extLst>
      <p:ext uri="{BB962C8B-B14F-4D97-AF65-F5344CB8AC3E}">
        <p14:creationId xmlns:p14="http://schemas.microsoft.com/office/powerpoint/2010/main" val="28935879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FEF7B7-8D12-8B4A-8414-0751902B3C3A}" type="slidenum">
              <a:rPr lang="en-US"/>
              <a:pPr>
                <a:defRPr/>
              </a:pPr>
              <a:t>‹#›</a:t>
            </a:fld>
            <a:endParaRPr lang="en-US"/>
          </a:p>
        </p:txBody>
      </p:sp>
    </p:spTree>
    <p:extLst>
      <p:ext uri="{BB962C8B-B14F-4D97-AF65-F5344CB8AC3E}">
        <p14:creationId xmlns:p14="http://schemas.microsoft.com/office/powerpoint/2010/main" val="12520640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FD5906-AEBC-9141-BEDB-E57969411A25}" type="slidenum">
              <a:rPr lang="en-US"/>
              <a:pPr>
                <a:defRPr/>
              </a:pPr>
              <a:t>‹#›</a:t>
            </a:fld>
            <a:endParaRPr lang="en-US"/>
          </a:p>
        </p:txBody>
      </p:sp>
    </p:spTree>
    <p:extLst>
      <p:ext uri="{BB962C8B-B14F-4D97-AF65-F5344CB8AC3E}">
        <p14:creationId xmlns:p14="http://schemas.microsoft.com/office/powerpoint/2010/main" val="14116032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6785CC-ECA3-2D46-9829-855C11AB6A8F}" type="slidenum">
              <a:rPr lang="en-US"/>
              <a:pPr>
                <a:defRPr/>
              </a:pPr>
              <a:t>‹#›</a:t>
            </a:fld>
            <a:endParaRPr lang="en-US"/>
          </a:p>
        </p:txBody>
      </p:sp>
    </p:spTree>
    <p:extLst>
      <p:ext uri="{BB962C8B-B14F-4D97-AF65-F5344CB8AC3E}">
        <p14:creationId xmlns:p14="http://schemas.microsoft.com/office/powerpoint/2010/main" val="18112331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0B9B3C-98FE-254C-9D5F-FD2D53D7A5EC}" type="slidenum">
              <a:rPr lang="en-US"/>
              <a:pPr>
                <a:defRPr/>
              </a:pPr>
              <a:t>‹#›</a:t>
            </a:fld>
            <a:endParaRPr lang="en-US"/>
          </a:p>
        </p:txBody>
      </p:sp>
    </p:spTree>
    <p:extLst>
      <p:ext uri="{BB962C8B-B14F-4D97-AF65-F5344CB8AC3E}">
        <p14:creationId xmlns:p14="http://schemas.microsoft.com/office/powerpoint/2010/main" val="13112596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10D9DC-0F93-6141-BDF2-E02D8240A4DE}" type="slidenum">
              <a:rPr lang="en-US"/>
              <a:pPr>
                <a:defRPr/>
              </a:pPr>
              <a:t>‹#›</a:t>
            </a:fld>
            <a:endParaRPr lang="en-US"/>
          </a:p>
        </p:txBody>
      </p:sp>
    </p:spTree>
    <p:extLst>
      <p:ext uri="{BB962C8B-B14F-4D97-AF65-F5344CB8AC3E}">
        <p14:creationId xmlns:p14="http://schemas.microsoft.com/office/powerpoint/2010/main" val="3129491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34D04B-66DC-B14D-87C3-F38986D2627A}" type="slidenum">
              <a:rPr lang="en-US"/>
              <a:pPr>
                <a:defRPr/>
              </a:pPr>
              <a:t>‹#›</a:t>
            </a:fld>
            <a:endParaRPr lang="en-US"/>
          </a:p>
        </p:txBody>
      </p:sp>
    </p:spTree>
    <p:extLst>
      <p:ext uri="{BB962C8B-B14F-4D97-AF65-F5344CB8AC3E}">
        <p14:creationId xmlns:p14="http://schemas.microsoft.com/office/powerpoint/2010/main" val="328865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pPr>
                <a:defRPr/>
              </a:pPr>
              <a:t>‹#›</a:t>
            </a:fld>
            <a:endParaRPr lang="en-US"/>
          </a:p>
        </p:txBody>
      </p:sp>
    </p:spTree>
    <p:extLst>
      <p:ext uri="{BB962C8B-B14F-4D97-AF65-F5344CB8AC3E}">
        <p14:creationId xmlns:p14="http://schemas.microsoft.com/office/powerpoint/2010/main" val="1427285276"/>
      </p:ext>
    </p:extLst>
  </p:cSld>
  <p:clrMapOvr>
    <a:masterClrMapping/>
  </p:clrMapOvr>
  <p:transition xmlns:p14="http://schemas.microsoft.com/office/powerpoint/2010/mai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7C30E0-0B47-7548-8520-CCA6EBA0753F}" type="slidenum">
              <a:rPr lang="en-US"/>
              <a:pPr>
                <a:defRPr/>
              </a:pPr>
              <a:t>‹#›</a:t>
            </a:fld>
            <a:endParaRPr lang="en-US"/>
          </a:p>
        </p:txBody>
      </p:sp>
    </p:spTree>
    <p:extLst>
      <p:ext uri="{BB962C8B-B14F-4D97-AF65-F5344CB8AC3E}">
        <p14:creationId xmlns:p14="http://schemas.microsoft.com/office/powerpoint/2010/main" val="5632318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26CD3568-9A40-2540-9C13-B93D388C479F}" type="slidenum">
              <a:rPr lang="en-US"/>
              <a:pPr>
                <a:defRPr/>
              </a:pPr>
              <a:t>‹#›</a:t>
            </a:fld>
            <a:endParaRPr lang="en-US"/>
          </a:p>
        </p:txBody>
      </p:sp>
    </p:spTree>
    <p:extLst>
      <p:ext uri="{BB962C8B-B14F-4D97-AF65-F5344CB8AC3E}">
        <p14:creationId xmlns:p14="http://schemas.microsoft.com/office/powerpoint/2010/main" val="37827944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F530C86-6100-A54A-8682-1DD6548497E2}" type="slidenum">
              <a:rPr lang="en-US"/>
              <a:pPr>
                <a:defRPr/>
              </a:pPr>
              <a:t>‹#›</a:t>
            </a:fld>
            <a:endParaRPr lang="en-US"/>
          </a:p>
        </p:txBody>
      </p:sp>
    </p:spTree>
    <p:extLst>
      <p:ext uri="{BB962C8B-B14F-4D97-AF65-F5344CB8AC3E}">
        <p14:creationId xmlns:p14="http://schemas.microsoft.com/office/powerpoint/2010/main" val="33743770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B518F4D-A442-8540-8274-A681BF0F8415}" type="slidenum">
              <a:rPr lang="en-US"/>
              <a:pPr>
                <a:defRPr/>
              </a:pPr>
              <a:t>‹#›</a:t>
            </a:fld>
            <a:endParaRPr lang="en-US"/>
          </a:p>
        </p:txBody>
      </p:sp>
    </p:spTree>
    <p:extLst>
      <p:ext uri="{BB962C8B-B14F-4D97-AF65-F5344CB8AC3E}">
        <p14:creationId xmlns:p14="http://schemas.microsoft.com/office/powerpoint/2010/main" val="24232442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86FA2E8-6D87-CA4A-BEB3-89D62A99D012}" type="slidenum">
              <a:rPr lang="en-US"/>
              <a:pPr>
                <a:defRPr/>
              </a:pPr>
              <a:t>‹#›</a:t>
            </a:fld>
            <a:endParaRPr lang="en-US"/>
          </a:p>
        </p:txBody>
      </p:sp>
    </p:spTree>
    <p:extLst>
      <p:ext uri="{BB962C8B-B14F-4D97-AF65-F5344CB8AC3E}">
        <p14:creationId xmlns:p14="http://schemas.microsoft.com/office/powerpoint/2010/main" val="10734561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0150D9C-F28F-B64C-A7AC-640F51114151}" type="slidenum">
              <a:rPr lang="en-US"/>
              <a:pPr>
                <a:defRPr/>
              </a:pPr>
              <a:t>‹#›</a:t>
            </a:fld>
            <a:endParaRPr lang="en-US"/>
          </a:p>
        </p:txBody>
      </p:sp>
    </p:spTree>
    <p:extLst>
      <p:ext uri="{BB962C8B-B14F-4D97-AF65-F5344CB8AC3E}">
        <p14:creationId xmlns:p14="http://schemas.microsoft.com/office/powerpoint/2010/main" val="7408360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0BA07FD2-25F3-FA48-AA64-A66D74A49FE0}" type="slidenum">
              <a:rPr lang="en-US"/>
              <a:pPr>
                <a:defRPr/>
              </a:pPr>
              <a:t>‹#›</a:t>
            </a:fld>
            <a:endParaRPr lang="en-US"/>
          </a:p>
        </p:txBody>
      </p:sp>
    </p:spTree>
    <p:extLst>
      <p:ext uri="{BB962C8B-B14F-4D97-AF65-F5344CB8AC3E}">
        <p14:creationId xmlns:p14="http://schemas.microsoft.com/office/powerpoint/2010/main" val="30548594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021F98F-BDB8-F147-AF15-4E313D367E03}" type="slidenum">
              <a:rPr lang="en-US"/>
              <a:pPr>
                <a:defRPr/>
              </a:pPr>
              <a:t>‹#›</a:t>
            </a:fld>
            <a:endParaRPr lang="en-US"/>
          </a:p>
        </p:txBody>
      </p:sp>
    </p:spTree>
    <p:extLst>
      <p:ext uri="{BB962C8B-B14F-4D97-AF65-F5344CB8AC3E}">
        <p14:creationId xmlns:p14="http://schemas.microsoft.com/office/powerpoint/2010/main" val="22265595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9468148-1AEB-7844-A0FA-1C8739482984}" type="slidenum">
              <a:rPr lang="en-US"/>
              <a:pPr>
                <a:defRPr/>
              </a:pPr>
              <a:t>‹#›</a:t>
            </a:fld>
            <a:endParaRPr lang="en-US"/>
          </a:p>
        </p:txBody>
      </p:sp>
    </p:spTree>
    <p:extLst>
      <p:ext uri="{BB962C8B-B14F-4D97-AF65-F5344CB8AC3E}">
        <p14:creationId xmlns:p14="http://schemas.microsoft.com/office/powerpoint/2010/main" val="18863628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7DCEC6B-B11A-C542-A078-624EAA195995}" type="slidenum">
              <a:rPr lang="en-US"/>
              <a:pPr>
                <a:defRPr/>
              </a:pPr>
              <a:t>‹#›</a:t>
            </a:fld>
            <a:endParaRPr lang="en-US"/>
          </a:p>
        </p:txBody>
      </p:sp>
    </p:spTree>
    <p:extLst>
      <p:ext uri="{BB962C8B-B14F-4D97-AF65-F5344CB8AC3E}">
        <p14:creationId xmlns:p14="http://schemas.microsoft.com/office/powerpoint/2010/main" val="168227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59875" cy="6870700"/>
            <a:chOff x="0" y="0"/>
            <a:chExt cx="5770" cy="4328"/>
          </a:xfrm>
        </p:grpSpPr>
        <p:sp>
          <p:nvSpPr>
            <p:cNvPr id="5" name="Rectangle 1027"/>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6" name="Rectangle 1028"/>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7" name="Rectangle 1029"/>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p:spPr>
          <p:txBody>
            <a:bodyPr wrap="none" anchor="ctr"/>
            <a:lstStyle/>
            <a:p>
              <a:pPr algn="ctr" eaLnBrk="1" hangingPunct="1">
                <a:defRPr/>
              </a:pPr>
              <a:endParaRPr kumimoji="1" lang="en-US" sz="1800"/>
            </a:p>
          </p:txBody>
        </p:sp>
        <p:grpSp>
          <p:nvGrpSpPr>
            <p:cNvPr id="8" name="Group 1030"/>
            <p:cNvGrpSpPr>
              <a:grpSpLocks/>
            </p:cNvGrpSpPr>
            <p:nvPr/>
          </p:nvGrpSpPr>
          <p:grpSpPr bwMode="auto">
            <a:xfrm>
              <a:off x="4944" y="-9"/>
              <a:ext cx="816" cy="3984"/>
              <a:chOff x="4944" y="-9"/>
              <a:chExt cx="816" cy="3984"/>
            </a:xfrm>
          </p:grpSpPr>
          <p:grpSp>
            <p:nvGrpSpPr>
              <p:cNvPr id="20" name="Group 1031"/>
              <p:cNvGrpSpPr>
                <a:grpSpLocks/>
              </p:cNvGrpSpPr>
              <p:nvPr userDrawn="1"/>
            </p:nvGrpSpPr>
            <p:grpSpPr bwMode="auto">
              <a:xfrm>
                <a:off x="5280" y="-9"/>
                <a:ext cx="480" cy="1440"/>
                <a:chOff x="5280" y="-9"/>
                <a:chExt cx="480" cy="1440"/>
              </a:xfrm>
            </p:grpSpPr>
            <p:grpSp>
              <p:nvGrpSpPr>
                <p:cNvPr id="41" name="Group 1032"/>
                <p:cNvGrpSpPr>
                  <a:grpSpLocks/>
                </p:cNvGrpSpPr>
                <p:nvPr userDrawn="1"/>
              </p:nvGrpSpPr>
              <p:grpSpPr bwMode="auto">
                <a:xfrm rot="-5400000">
                  <a:off x="5481" y="-8"/>
                  <a:ext cx="179" cy="177"/>
                  <a:chOff x="1706" y="308"/>
                  <a:chExt cx="1739" cy="2575"/>
                </a:xfrm>
              </p:grpSpPr>
              <p:grpSp>
                <p:nvGrpSpPr>
                  <p:cNvPr id="50" name="Group 1033"/>
                  <p:cNvGrpSpPr>
                    <a:grpSpLocks/>
                  </p:cNvGrpSpPr>
                  <p:nvPr/>
                </p:nvGrpSpPr>
                <p:grpSpPr bwMode="auto">
                  <a:xfrm>
                    <a:off x="1706" y="308"/>
                    <a:ext cx="1739" cy="2575"/>
                    <a:chOff x="1706" y="308"/>
                    <a:chExt cx="1739" cy="2575"/>
                  </a:xfrm>
                </p:grpSpPr>
                <p:sp>
                  <p:nvSpPr>
                    <p:cNvPr id="57" name="Freeform 1034"/>
                    <p:cNvSpPr>
                      <a:spLocks/>
                    </p:cNvSpPr>
                    <p:nvPr/>
                  </p:nvSpPr>
                  <p:spPr bwMode="auto">
                    <a:xfrm>
                      <a:off x="2221"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 name="Freeform 1035"/>
                    <p:cNvSpPr>
                      <a:spLocks/>
                    </p:cNvSpPr>
                    <p:nvPr/>
                  </p:nvSpPr>
                  <p:spPr bwMode="auto">
                    <a:xfrm>
                      <a:off x="1706" y="293"/>
                      <a:ext cx="865" cy="2066"/>
                    </a:xfrm>
                    <a:custGeom>
                      <a:avLst/>
                      <a:gdLst>
                        <a:gd name="T0" fmla="*/ 785 w 865"/>
                        <a:gd name="T1" fmla="*/ 526 h 2071"/>
                        <a:gd name="T2" fmla="*/ 797 w 865"/>
                        <a:gd name="T3" fmla="*/ 346 h 2071"/>
                        <a:gd name="T4" fmla="*/ 863 w 865"/>
                        <a:gd name="T5" fmla="*/ 206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0 h 2071"/>
                        <a:gd name="T24" fmla="*/ 131 w 865"/>
                        <a:gd name="T25" fmla="*/ 586 h 2071"/>
                        <a:gd name="T26" fmla="*/ 173 w 865"/>
                        <a:gd name="T27" fmla="*/ 774 h 2071"/>
                        <a:gd name="T28" fmla="*/ 197 w 865"/>
                        <a:gd name="T29" fmla="*/ 876 h 2071"/>
                        <a:gd name="T30" fmla="*/ 167 w 865"/>
                        <a:gd name="T31" fmla="*/ 978 h 2071"/>
                        <a:gd name="T32" fmla="*/ 65 w 865"/>
                        <a:gd name="T33" fmla="*/ 1112 h 2071"/>
                        <a:gd name="T34" fmla="*/ 17 w 865"/>
                        <a:gd name="T35" fmla="*/ 1286 h 2071"/>
                        <a:gd name="T36" fmla="*/ 5 w 865"/>
                        <a:gd name="T37" fmla="*/ 1534 h 2071"/>
                        <a:gd name="T38" fmla="*/ 47 w 865"/>
                        <a:gd name="T39" fmla="*/ 1732 h 2071"/>
                        <a:gd name="T40" fmla="*/ 131 w 865"/>
                        <a:gd name="T41" fmla="*/ 1878 h 2071"/>
                        <a:gd name="T42" fmla="*/ 299 w 865"/>
                        <a:gd name="T43" fmla="*/ 1968 h 2071"/>
                        <a:gd name="T44" fmla="*/ 425 w 865"/>
                        <a:gd name="T45" fmla="*/ 1962 h 2071"/>
                        <a:gd name="T46" fmla="*/ 467 w 865"/>
                        <a:gd name="T47" fmla="*/ 1974 h 2071"/>
                        <a:gd name="T48" fmla="*/ 497 w 865"/>
                        <a:gd name="T49" fmla="*/ 2046 h 2071"/>
                        <a:gd name="T50" fmla="*/ 497 w 865"/>
                        <a:gd name="T51" fmla="*/ 1944 h 2071"/>
                        <a:gd name="T52" fmla="*/ 557 w 865"/>
                        <a:gd name="T53" fmla="*/ 1762 h 2071"/>
                        <a:gd name="T54" fmla="*/ 617 w 865"/>
                        <a:gd name="T55" fmla="*/ 1642 h 2071"/>
                        <a:gd name="T56" fmla="*/ 581 w 865"/>
                        <a:gd name="T57" fmla="*/ 1684 h 2071"/>
                        <a:gd name="T58" fmla="*/ 515 w 865"/>
                        <a:gd name="T59" fmla="*/ 1804 h 2071"/>
                        <a:gd name="T60" fmla="*/ 407 w 865"/>
                        <a:gd name="T61" fmla="*/ 1884 h 2071"/>
                        <a:gd name="T62" fmla="*/ 269 w 865"/>
                        <a:gd name="T63" fmla="*/ 1878 h 2071"/>
                        <a:gd name="T64" fmla="*/ 179 w 865"/>
                        <a:gd name="T65" fmla="*/ 1798 h 2071"/>
                        <a:gd name="T66" fmla="*/ 113 w 865"/>
                        <a:gd name="T67" fmla="*/ 1624 h 2071"/>
                        <a:gd name="T68" fmla="*/ 107 w 865"/>
                        <a:gd name="T69" fmla="*/ 1382 h 2071"/>
                        <a:gd name="T70" fmla="*/ 137 w 865"/>
                        <a:gd name="T71" fmla="*/ 1178 h 2071"/>
                        <a:gd name="T72" fmla="*/ 203 w 865"/>
                        <a:gd name="T73" fmla="*/ 1058 h 2071"/>
                        <a:gd name="T74" fmla="*/ 323 w 865"/>
                        <a:gd name="T75" fmla="*/ 1014 h 2071"/>
                        <a:gd name="T76" fmla="*/ 509 w 865"/>
                        <a:gd name="T77" fmla="*/ 1064 h 2071"/>
                        <a:gd name="T78" fmla="*/ 611 w 865"/>
                        <a:gd name="T79" fmla="*/ 1112 h 2071"/>
                        <a:gd name="T80" fmla="*/ 665 w 865"/>
                        <a:gd name="T81" fmla="*/ 1088 h 2071"/>
                        <a:gd name="T82" fmla="*/ 659 w 865"/>
                        <a:gd name="T83" fmla="*/ 1034 h 2071"/>
                        <a:gd name="T84" fmla="*/ 611 w 865"/>
                        <a:gd name="T85" fmla="*/ 996 h 2071"/>
                        <a:gd name="T86" fmla="*/ 497 w 865"/>
                        <a:gd name="T87" fmla="*/ 972 h 2071"/>
                        <a:gd name="T88" fmla="*/ 323 w 865"/>
                        <a:gd name="T89" fmla="*/ 888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8 h 2071"/>
                        <a:gd name="T106" fmla="*/ 809 w 865"/>
                        <a:gd name="T107" fmla="*/ 580 h 2071"/>
                        <a:gd name="T108" fmla="*/ 785 w 865"/>
                        <a:gd name="T109" fmla="*/ 526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1" name="Oval 1036"/>
                  <p:cNvSpPr>
                    <a:spLocks noChangeArrowheads="1"/>
                  </p:cNvSpPr>
                  <p:nvPr/>
                </p:nvSpPr>
                <p:spPr bwMode="auto">
                  <a:xfrm>
                    <a:off x="2386" y="1341"/>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 name="Freeform 1037"/>
                  <p:cNvSpPr>
                    <a:spLocks/>
                  </p:cNvSpPr>
                  <p:nvPr/>
                </p:nvSpPr>
                <p:spPr bwMode="auto">
                  <a:xfrm>
                    <a:off x="2707" y="657"/>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 name="Freeform 1038"/>
                  <p:cNvSpPr>
                    <a:spLocks/>
                  </p:cNvSpPr>
                  <p:nvPr/>
                </p:nvSpPr>
                <p:spPr bwMode="auto">
                  <a:xfrm>
                    <a:off x="2775"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Freeform 1039"/>
                  <p:cNvSpPr>
                    <a:spLocks/>
                  </p:cNvSpPr>
                  <p:nvPr/>
                </p:nvSpPr>
                <p:spPr bwMode="auto">
                  <a:xfrm>
                    <a:off x="2464"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1040"/>
                  <p:cNvSpPr>
                    <a:spLocks/>
                  </p:cNvSpPr>
                  <p:nvPr/>
                </p:nvSpPr>
                <p:spPr bwMode="auto">
                  <a:xfrm>
                    <a:off x="190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 name="Freeform 1041"/>
                  <p:cNvSpPr>
                    <a:spLocks/>
                  </p:cNvSpPr>
                  <p:nvPr/>
                </p:nvSpPr>
                <p:spPr bwMode="auto">
                  <a:xfrm>
                    <a:off x="2085" y="846"/>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pic>
              <p:nvPicPr>
                <p:cNvPr id="42" name="Picture 10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0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0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0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4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04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04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04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050"/>
              <p:cNvGrpSpPr>
                <a:grpSpLocks/>
              </p:cNvGrpSpPr>
              <p:nvPr userDrawn="1"/>
            </p:nvGrpSpPr>
            <p:grpSpPr bwMode="auto">
              <a:xfrm>
                <a:off x="4944" y="1008"/>
                <a:ext cx="522" cy="2967"/>
                <a:chOff x="4944" y="1008"/>
                <a:chExt cx="522" cy="2967"/>
              </a:xfrm>
            </p:grpSpPr>
            <p:pic>
              <p:nvPicPr>
                <p:cNvPr id="22" name="Picture 105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5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5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5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5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5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5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5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5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6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6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6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6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6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6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6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6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06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1070"/>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1071"/>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a:defRPr/>
              </a:pPr>
              <a:endParaRPr lang="en-US"/>
            </a:p>
          </p:txBody>
        </p:sp>
        <p:sp>
          <p:nvSpPr>
            <p:cNvPr id="11" name="Freeform 1072"/>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p:spPr>
          <p:txBody>
            <a:bodyPr wrap="none" anchor="ctr"/>
            <a:lstStyle/>
            <a:p>
              <a:pPr>
                <a:defRPr/>
              </a:pPr>
              <a:endParaRPr lang="en-US"/>
            </a:p>
          </p:txBody>
        </p:sp>
        <p:sp>
          <p:nvSpPr>
            <p:cNvPr id="12" name="Freeform 1073"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1074"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75"/>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076"/>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077"/>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a:defRPr/>
              </a:pPr>
              <a:endParaRPr lang="en-US"/>
            </a:p>
          </p:txBody>
        </p:sp>
        <p:sp>
          <p:nvSpPr>
            <p:cNvPr id="17" name="Rectangle 1078"/>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18" name="Freeform 1079"/>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p:spPr>
          <p:txBody>
            <a:bodyPr wrap="none" anchor="ctr"/>
            <a:lstStyle/>
            <a:p>
              <a:pPr>
                <a:defRPr/>
              </a:pPr>
              <a:endParaRPr lang="en-US"/>
            </a:p>
          </p:txBody>
        </p:sp>
        <p:sp>
          <p:nvSpPr>
            <p:cNvPr id="19" name="AutoShape 1080"/>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grpSp>
      <p:sp>
        <p:nvSpPr>
          <p:cNvPr id="958521" name="Rectangle 1081"/>
          <p:cNvSpPr>
            <a:spLocks noGrp="1" noChangeArrowheads="1"/>
          </p:cNvSpPr>
          <p:nvPr>
            <p:ph type="ctrTitle" sz="quarter"/>
          </p:nvPr>
        </p:nvSpPr>
        <p:spPr>
          <a:xfrm>
            <a:off x="685800" y="1370013"/>
            <a:ext cx="6965950" cy="2057400"/>
          </a:xfrm>
        </p:spPr>
        <p:txBody>
          <a:bodyPr/>
          <a:lstStyle>
            <a:lvl1pPr>
              <a:defRPr/>
            </a:lvl1pPr>
          </a:lstStyle>
          <a:p>
            <a:pPr lvl="0"/>
            <a:r>
              <a:rPr lang="en-US" noProof="0" smtClean="0"/>
              <a:t>Click to edit Master title style</a:t>
            </a:r>
          </a:p>
        </p:txBody>
      </p:sp>
      <p:sp>
        <p:nvSpPr>
          <p:cNvPr id="958522" name="Rectangle 1082"/>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smtClean="0"/>
              <a:t>Click to edit Master subtitle style</a:t>
            </a:r>
          </a:p>
        </p:txBody>
      </p:sp>
      <p:sp>
        <p:nvSpPr>
          <p:cNvPr id="59" name="Rectangle 1083"/>
          <p:cNvSpPr>
            <a:spLocks noGrp="1" noChangeArrowheads="1"/>
          </p:cNvSpPr>
          <p:nvPr>
            <p:ph type="dt" sz="quarter" idx="10"/>
          </p:nvPr>
        </p:nvSpPr>
        <p:spPr/>
        <p:txBody>
          <a:bodyPr/>
          <a:lstStyle>
            <a:lvl1pPr>
              <a:defRPr/>
            </a:lvl1pPr>
          </a:lstStyle>
          <a:p>
            <a:pPr>
              <a:defRPr/>
            </a:pPr>
            <a:endParaRPr lang="en-US"/>
          </a:p>
        </p:txBody>
      </p:sp>
      <p:sp>
        <p:nvSpPr>
          <p:cNvPr id="60" name="Rectangle 1084"/>
          <p:cNvSpPr>
            <a:spLocks noGrp="1" noChangeArrowheads="1"/>
          </p:cNvSpPr>
          <p:nvPr>
            <p:ph type="ftr" sz="quarter" idx="11"/>
          </p:nvPr>
        </p:nvSpPr>
        <p:spPr/>
        <p:txBody>
          <a:bodyPr/>
          <a:lstStyle>
            <a:lvl1pPr>
              <a:defRPr/>
            </a:lvl1pPr>
          </a:lstStyle>
          <a:p>
            <a:pPr>
              <a:defRPr/>
            </a:pPr>
            <a:endParaRPr lang="en-US"/>
          </a:p>
        </p:txBody>
      </p:sp>
      <p:sp>
        <p:nvSpPr>
          <p:cNvPr id="61" name="Rectangle 1085"/>
          <p:cNvSpPr>
            <a:spLocks noGrp="1" noChangeArrowheads="1"/>
          </p:cNvSpPr>
          <p:nvPr>
            <p:ph type="sldNum" sz="quarter" idx="12"/>
          </p:nvPr>
        </p:nvSpPr>
        <p:spPr/>
        <p:txBody>
          <a:bodyPr/>
          <a:lstStyle>
            <a:lvl1pPr>
              <a:defRPr/>
            </a:lvl1pPr>
          </a:lstStyle>
          <a:p>
            <a:pPr>
              <a:defRPr/>
            </a:pPr>
            <a:fld id="{EC2330BA-673A-704D-AD32-87AA8EB90CD3}" type="slidenum">
              <a:rPr lang="en-US"/>
              <a:pPr>
                <a:defRPr/>
              </a:pPr>
              <a:t>‹#›</a:t>
            </a:fld>
            <a:endParaRPr lang="en-US"/>
          </a:p>
        </p:txBody>
      </p:sp>
    </p:spTree>
    <p:extLst>
      <p:ext uri="{BB962C8B-B14F-4D97-AF65-F5344CB8AC3E}">
        <p14:creationId xmlns:p14="http://schemas.microsoft.com/office/powerpoint/2010/main" val="10657358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080D32E-E315-F040-BA52-032473FC24B7}" type="slidenum">
              <a:rPr lang="en-US"/>
              <a:pPr>
                <a:defRPr/>
              </a:pPr>
              <a:t>‹#›</a:t>
            </a:fld>
            <a:endParaRPr lang="en-US"/>
          </a:p>
        </p:txBody>
      </p:sp>
    </p:spTree>
    <p:extLst>
      <p:ext uri="{BB962C8B-B14F-4D97-AF65-F5344CB8AC3E}">
        <p14:creationId xmlns:p14="http://schemas.microsoft.com/office/powerpoint/2010/main" val="9670567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4AE435-7643-2B40-B345-DF847CD6DAE8}" type="slidenum">
              <a:rPr lang="en-US"/>
              <a:pPr>
                <a:defRPr/>
              </a:pPr>
              <a:t>‹#›</a:t>
            </a:fld>
            <a:endParaRPr lang="en-US"/>
          </a:p>
        </p:txBody>
      </p:sp>
    </p:spTree>
    <p:extLst>
      <p:ext uri="{BB962C8B-B14F-4D97-AF65-F5344CB8AC3E}">
        <p14:creationId xmlns:p14="http://schemas.microsoft.com/office/powerpoint/2010/main" val="32963534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smtClean="0"/>
              <a:t>Click to edit Master title style</a:t>
            </a:r>
          </a:p>
        </p:txBody>
      </p:sp>
      <p:sp>
        <p:nvSpPr>
          <p:cNvPr id="1098755" name="Rectangle 3"/>
          <p:cNvSpPr>
            <a:spLocks noGrp="1" noChangeArrowheads="1"/>
          </p:cNvSpPr>
          <p:nvPr>
            <p:ph type="subTitle" idx="1"/>
          </p:nvPr>
        </p:nvSpPr>
        <p:spPr>
          <a:xfrm>
            <a:off x="2133600" y="3886200"/>
            <a:ext cx="4267200" cy="2057400"/>
          </a:xfrm>
          <a:effectLst/>
          <a:extLst/>
        </p:spPr>
        <p:txBody>
          <a:bodyPr/>
          <a:lstStyle>
            <a:lvl1pPr marL="0" indent="0">
              <a:buFont typeface="Wingdings" charset="0"/>
              <a:buNone/>
              <a:defRPr i="1"/>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295400" cy="457200"/>
          </a:xfrm>
        </p:spPr>
        <p:txBody>
          <a:bodyPr/>
          <a:lstStyle>
            <a:lvl1pPr>
              <a:defRPr/>
            </a:lvl1pPr>
          </a:lstStyle>
          <a:p>
            <a:pPr>
              <a:defRPr/>
            </a:pPr>
            <a:fld id="{B9BFAF79-331F-1642-B06C-54FED5755800}" type="slidenum">
              <a:rPr lang="en-US"/>
              <a:pPr>
                <a:defRPr/>
              </a:pPr>
              <a:t>‹#›</a:t>
            </a:fld>
            <a:endParaRPr lang="en-US"/>
          </a:p>
        </p:txBody>
      </p:sp>
    </p:spTree>
    <p:extLst>
      <p:ext uri="{BB962C8B-B14F-4D97-AF65-F5344CB8AC3E}">
        <p14:creationId xmlns:p14="http://schemas.microsoft.com/office/powerpoint/2010/main" val="1323913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C20EB-A70D-CA4B-8AA0-227BE0633052}" type="slidenum">
              <a:rPr lang="en-US"/>
              <a:pPr>
                <a:defRPr/>
              </a:pPr>
              <a:t>‹#›</a:t>
            </a:fld>
            <a:endParaRPr lang="en-US"/>
          </a:p>
        </p:txBody>
      </p:sp>
    </p:spTree>
    <p:extLst>
      <p:ext uri="{BB962C8B-B14F-4D97-AF65-F5344CB8AC3E}">
        <p14:creationId xmlns:p14="http://schemas.microsoft.com/office/powerpoint/2010/main" val="741913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2736FC-D020-A645-BED8-0330CE701E35}" type="slidenum">
              <a:rPr lang="en-US"/>
              <a:pPr>
                <a:defRPr/>
              </a:pPr>
              <a:t>‹#›</a:t>
            </a:fld>
            <a:endParaRPr lang="en-US"/>
          </a:p>
        </p:txBody>
      </p:sp>
    </p:spTree>
    <p:extLst>
      <p:ext uri="{BB962C8B-B14F-4D97-AF65-F5344CB8AC3E}">
        <p14:creationId xmlns:p14="http://schemas.microsoft.com/office/powerpoint/2010/main" val="2497371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002066-30FB-1F4B-BB17-5A6B8B6B8A6E}" type="slidenum">
              <a:rPr lang="en-US"/>
              <a:pPr>
                <a:defRPr/>
              </a:pPr>
              <a:t>‹#›</a:t>
            </a:fld>
            <a:endParaRPr lang="en-US"/>
          </a:p>
        </p:txBody>
      </p:sp>
    </p:spTree>
    <p:extLst>
      <p:ext uri="{BB962C8B-B14F-4D97-AF65-F5344CB8AC3E}">
        <p14:creationId xmlns:p14="http://schemas.microsoft.com/office/powerpoint/2010/main" val="34246365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E3EE16-B5DE-3042-AD49-13988EDCC4E2}" type="slidenum">
              <a:rPr lang="en-US"/>
              <a:pPr>
                <a:defRPr/>
              </a:pPr>
              <a:t>‹#›</a:t>
            </a:fld>
            <a:endParaRPr lang="en-US"/>
          </a:p>
        </p:txBody>
      </p:sp>
    </p:spTree>
    <p:extLst>
      <p:ext uri="{BB962C8B-B14F-4D97-AF65-F5344CB8AC3E}">
        <p14:creationId xmlns:p14="http://schemas.microsoft.com/office/powerpoint/2010/main" val="1064785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768878-5B88-C34B-A80C-B162EEFFAF4E}" type="slidenum">
              <a:rPr lang="en-US"/>
              <a:pPr>
                <a:defRPr/>
              </a:pPr>
              <a:t>‹#›</a:t>
            </a:fld>
            <a:endParaRPr lang="en-US"/>
          </a:p>
        </p:txBody>
      </p:sp>
    </p:spTree>
    <p:extLst>
      <p:ext uri="{BB962C8B-B14F-4D97-AF65-F5344CB8AC3E}">
        <p14:creationId xmlns:p14="http://schemas.microsoft.com/office/powerpoint/2010/main" val="1217556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A70B7D-22E5-2741-9EE0-AF4634D02E5D}" type="slidenum">
              <a:rPr lang="en-US"/>
              <a:pPr>
                <a:defRPr/>
              </a:pPr>
              <a:t>‹#›</a:t>
            </a:fld>
            <a:endParaRPr lang="en-US"/>
          </a:p>
        </p:txBody>
      </p:sp>
    </p:spTree>
    <p:extLst>
      <p:ext uri="{BB962C8B-B14F-4D97-AF65-F5344CB8AC3E}">
        <p14:creationId xmlns:p14="http://schemas.microsoft.com/office/powerpoint/2010/main" val="30479285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3CFC0C-8664-644D-8934-C3CC2054A9D1}" type="slidenum">
              <a:rPr lang="en-US"/>
              <a:pPr>
                <a:defRPr/>
              </a:pPr>
              <a:t>‹#›</a:t>
            </a:fld>
            <a:endParaRPr lang="en-US"/>
          </a:p>
        </p:txBody>
      </p:sp>
    </p:spTree>
    <p:extLst>
      <p:ext uri="{BB962C8B-B14F-4D97-AF65-F5344CB8AC3E}">
        <p14:creationId xmlns:p14="http://schemas.microsoft.com/office/powerpoint/2010/main" val="219650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12B4D3D9-C385-6049-A6A9-8C8F6BE33136}" type="slidenum">
              <a:rPr lang="en-US"/>
              <a:pPr>
                <a:defRPr/>
              </a:pPr>
              <a:t>‹#›</a:t>
            </a:fld>
            <a:endParaRPr lang="en-US"/>
          </a:p>
        </p:txBody>
      </p:sp>
    </p:spTree>
    <p:extLst>
      <p:ext uri="{BB962C8B-B14F-4D97-AF65-F5344CB8AC3E}">
        <p14:creationId xmlns:p14="http://schemas.microsoft.com/office/powerpoint/2010/main" val="40377882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995194-13A3-3E47-A1C6-6D995A4785B4}" type="slidenum">
              <a:rPr lang="en-US"/>
              <a:pPr>
                <a:defRPr/>
              </a:pPr>
              <a:t>‹#›</a:t>
            </a:fld>
            <a:endParaRPr lang="en-US"/>
          </a:p>
        </p:txBody>
      </p:sp>
    </p:spTree>
    <p:extLst>
      <p:ext uri="{BB962C8B-B14F-4D97-AF65-F5344CB8AC3E}">
        <p14:creationId xmlns:p14="http://schemas.microsoft.com/office/powerpoint/2010/main" val="21283894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7E880-111D-7547-9A46-E1D64A80787A}" type="slidenum">
              <a:rPr lang="en-US"/>
              <a:pPr>
                <a:defRPr/>
              </a:pPr>
              <a:t>‹#›</a:t>
            </a:fld>
            <a:endParaRPr lang="en-US"/>
          </a:p>
        </p:txBody>
      </p:sp>
    </p:spTree>
    <p:extLst>
      <p:ext uri="{BB962C8B-B14F-4D97-AF65-F5344CB8AC3E}">
        <p14:creationId xmlns:p14="http://schemas.microsoft.com/office/powerpoint/2010/main" val="2128195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031971-1D84-6A4B-9D2A-BE2B10087EC9}" type="slidenum">
              <a:rPr lang="en-US"/>
              <a:pPr>
                <a:defRPr/>
              </a:pPr>
              <a:t>‹#›</a:t>
            </a:fld>
            <a:endParaRPr lang="en-US"/>
          </a:p>
        </p:txBody>
      </p:sp>
    </p:spTree>
    <p:extLst>
      <p:ext uri="{BB962C8B-B14F-4D97-AF65-F5344CB8AC3E}">
        <p14:creationId xmlns:p14="http://schemas.microsoft.com/office/powerpoint/2010/main" val="36624284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smtClean="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smtClean="0"/>
              <a:t>Click to edit Master subtitle style</a:t>
            </a:r>
          </a:p>
        </p:txBody>
      </p:sp>
      <p:sp>
        <p:nvSpPr>
          <p:cNvPr id="38" name="Rectangle 1029"/>
          <p:cNvSpPr>
            <a:spLocks noGrp="1" noChangeArrowheads="1"/>
          </p:cNvSpPr>
          <p:nvPr>
            <p:ph type="dt" sz="half" idx="10"/>
          </p:nvPr>
        </p:nvSpPr>
        <p:spPr/>
        <p:txBody>
          <a:bodyPr/>
          <a:lstStyle>
            <a:lvl1pPr>
              <a:defRPr/>
            </a:lvl1pPr>
          </a:lstStyle>
          <a:p>
            <a:pPr>
              <a:defRPr/>
            </a:pPr>
            <a:endParaRPr lang="en-US"/>
          </a:p>
        </p:txBody>
      </p:sp>
      <p:sp>
        <p:nvSpPr>
          <p:cNvPr id="39" name="Rectangle 1030"/>
          <p:cNvSpPr>
            <a:spLocks noGrp="1" noChangeArrowheads="1"/>
          </p:cNvSpPr>
          <p:nvPr>
            <p:ph type="ftr" sz="quarter" idx="11"/>
          </p:nvPr>
        </p:nvSpPr>
        <p:spPr/>
        <p:txBody>
          <a:bodyPr/>
          <a:lstStyle>
            <a:lvl1pPr>
              <a:defRPr/>
            </a:lvl1pPr>
          </a:lstStyle>
          <a:p>
            <a:pPr>
              <a:defRPr/>
            </a:pPr>
            <a:endParaRPr lang="en-US"/>
          </a:p>
        </p:txBody>
      </p:sp>
      <p:sp>
        <p:nvSpPr>
          <p:cNvPr id="40" name="Rectangle 1031"/>
          <p:cNvSpPr>
            <a:spLocks noGrp="1" noChangeArrowheads="1"/>
          </p:cNvSpPr>
          <p:nvPr>
            <p:ph type="sldNum" sz="quarter" idx="12"/>
          </p:nvPr>
        </p:nvSpPr>
        <p:spPr/>
        <p:txBody>
          <a:bodyPr/>
          <a:lstStyle>
            <a:lvl1pPr>
              <a:defRPr/>
            </a:lvl1pPr>
          </a:lstStyle>
          <a:p>
            <a:pPr>
              <a:defRPr/>
            </a:pPr>
            <a:fld id="{025B46DD-45D4-0444-A9A9-86B791AB203E}" type="slidenum">
              <a:rPr lang="en-US"/>
              <a:pPr>
                <a:defRPr/>
              </a:pPr>
              <a:t>‹#›</a:t>
            </a:fld>
            <a:endParaRPr lang="en-US"/>
          </a:p>
        </p:txBody>
      </p:sp>
    </p:spTree>
    <p:extLst>
      <p:ext uri="{BB962C8B-B14F-4D97-AF65-F5344CB8AC3E}">
        <p14:creationId xmlns:p14="http://schemas.microsoft.com/office/powerpoint/2010/main" val="21469890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p:cNvSpPr>
            <a:spLocks noGrp="1" noChangeArrowheads="1"/>
          </p:cNvSpPr>
          <p:nvPr>
            <p:ph type="sldNum" sz="quarter" idx="12"/>
          </p:nvPr>
        </p:nvSpPr>
        <p:spPr>
          <a:ln/>
        </p:spPr>
        <p:txBody>
          <a:bodyPr/>
          <a:lstStyle>
            <a:lvl1pPr>
              <a:defRPr/>
            </a:lvl1pPr>
          </a:lstStyle>
          <a:p>
            <a:pPr>
              <a:defRPr/>
            </a:pPr>
            <a:fld id="{B048F1EA-250A-8344-BF22-9ADD2E668F84}" type="slidenum">
              <a:rPr lang="en-US"/>
              <a:pPr>
                <a:defRPr/>
              </a:pPr>
              <a:t>‹#›</a:t>
            </a:fld>
            <a:endParaRPr lang="en-US"/>
          </a:p>
        </p:txBody>
      </p:sp>
    </p:spTree>
    <p:extLst>
      <p:ext uri="{BB962C8B-B14F-4D97-AF65-F5344CB8AC3E}">
        <p14:creationId xmlns:p14="http://schemas.microsoft.com/office/powerpoint/2010/main" val="23708967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p:cNvSpPr>
            <a:spLocks noGrp="1" noChangeArrowheads="1"/>
          </p:cNvSpPr>
          <p:nvPr>
            <p:ph type="sldNum" sz="quarter" idx="12"/>
          </p:nvPr>
        </p:nvSpPr>
        <p:spPr>
          <a:ln/>
        </p:spPr>
        <p:txBody>
          <a:bodyPr/>
          <a:lstStyle>
            <a:lvl1pPr>
              <a:defRPr/>
            </a:lvl1pPr>
          </a:lstStyle>
          <a:p>
            <a:pPr>
              <a:defRPr/>
            </a:pPr>
            <a:fld id="{A9395FD6-DBC9-5647-AE60-772452AD1694}" type="slidenum">
              <a:rPr lang="en-US"/>
              <a:pPr>
                <a:defRPr/>
              </a:pPr>
              <a:t>‹#›</a:t>
            </a:fld>
            <a:endParaRPr lang="en-US"/>
          </a:p>
        </p:txBody>
      </p:sp>
    </p:spTree>
    <p:extLst>
      <p:ext uri="{BB962C8B-B14F-4D97-AF65-F5344CB8AC3E}">
        <p14:creationId xmlns:p14="http://schemas.microsoft.com/office/powerpoint/2010/main" val="38379690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p:cNvSpPr>
            <a:spLocks noGrp="1" noChangeArrowheads="1"/>
          </p:cNvSpPr>
          <p:nvPr>
            <p:ph type="sldNum" sz="quarter" idx="12"/>
          </p:nvPr>
        </p:nvSpPr>
        <p:spPr>
          <a:ln/>
        </p:spPr>
        <p:txBody>
          <a:bodyPr/>
          <a:lstStyle>
            <a:lvl1pPr>
              <a:defRPr/>
            </a:lvl1pPr>
          </a:lstStyle>
          <a:p>
            <a:pPr>
              <a:defRPr/>
            </a:pPr>
            <a:fld id="{C6F97C8A-FFFD-814E-9B86-A656D2B2A49C}" type="slidenum">
              <a:rPr lang="en-US"/>
              <a:pPr>
                <a:defRPr/>
              </a:pPr>
              <a:t>‹#›</a:t>
            </a:fld>
            <a:endParaRPr lang="en-US"/>
          </a:p>
        </p:txBody>
      </p:sp>
    </p:spTree>
    <p:extLst>
      <p:ext uri="{BB962C8B-B14F-4D97-AF65-F5344CB8AC3E}">
        <p14:creationId xmlns:p14="http://schemas.microsoft.com/office/powerpoint/2010/main" val="8077203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dt" sz="half" idx="10"/>
          </p:nvPr>
        </p:nvSpPr>
        <p:spPr>
          <a:ln/>
        </p:spPr>
        <p:txBody>
          <a:bodyPr/>
          <a:lstStyle>
            <a:lvl1pPr>
              <a:defRPr/>
            </a:lvl1pPr>
          </a:lstStyle>
          <a:p>
            <a:pPr>
              <a:defRPr/>
            </a:pPr>
            <a:endParaRPr lang="en-US"/>
          </a:p>
        </p:txBody>
      </p:sp>
      <p:sp>
        <p:nvSpPr>
          <p:cNvPr id="8" name="Rectangle 1030"/>
          <p:cNvSpPr>
            <a:spLocks noGrp="1" noChangeArrowheads="1"/>
          </p:cNvSpPr>
          <p:nvPr>
            <p:ph type="ftr" sz="quarter" idx="11"/>
          </p:nvPr>
        </p:nvSpPr>
        <p:spPr>
          <a:ln/>
        </p:spPr>
        <p:txBody>
          <a:bodyPr/>
          <a:lstStyle>
            <a:lvl1pPr>
              <a:defRPr/>
            </a:lvl1pPr>
          </a:lstStyle>
          <a:p>
            <a:pPr>
              <a:defRPr/>
            </a:pPr>
            <a:endParaRPr lang="en-US"/>
          </a:p>
        </p:txBody>
      </p:sp>
      <p:sp>
        <p:nvSpPr>
          <p:cNvPr id="9" name="Rectangle 1031"/>
          <p:cNvSpPr>
            <a:spLocks noGrp="1" noChangeArrowheads="1"/>
          </p:cNvSpPr>
          <p:nvPr>
            <p:ph type="sldNum" sz="quarter" idx="12"/>
          </p:nvPr>
        </p:nvSpPr>
        <p:spPr>
          <a:ln/>
        </p:spPr>
        <p:txBody>
          <a:bodyPr/>
          <a:lstStyle>
            <a:lvl1pPr>
              <a:defRPr/>
            </a:lvl1pPr>
          </a:lstStyle>
          <a:p>
            <a:pPr>
              <a:defRPr/>
            </a:pPr>
            <a:fld id="{E2D76414-36BC-CE47-A3ED-1A629F75557B}" type="slidenum">
              <a:rPr lang="en-US"/>
              <a:pPr>
                <a:defRPr/>
              </a:pPr>
              <a:t>‹#›</a:t>
            </a:fld>
            <a:endParaRPr lang="en-US"/>
          </a:p>
        </p:txBody>
      </p:sp>
    </p:spTree>
    <p:extLst>
      <p:ext uri="{BB962C8B-B14F-4D97-AF65-F5344CB8AC3E}">
        <p14:creationId xmlns:p14="http://schemas.microsoft.com/office/powerpoint/2010/main" val="22931109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dt" sz="half" idx="10"/>
          </p:nvPr>
        </p:nvSpPr>
        <p:spPr>
          <a:ln/>
        </p:spPr>
        <p:txBody>
          <a:bodyPr/>
          <a:lstStyle>
            <a:lvl1pPr>
              <a:defRPr/>
            </a:lvl1pPr>
          </a:lstStyle>
          <a:p>
            <a:pPr>
              <a:defRPr/>
            </a:pPr>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endParaRPr lang="en-US"/>
          </a:p>
        </p:txBody>
      </p:sp>
      <p:sp>
        <p:nvSpPr>
          <p:cNvPr id="5" name="Rectangle 1031"/>
          <p:cNvSpPr>
            <a:spLocks noGrp="1" noChangeArrowheads="1"/>
          </p:cNvSpPr>
          <p:nvPr>
            <p:ph type="sldNum" sz="quarter" idx="12"/>
          </p:nvPr>
        </p:nvSpPr>
        <p:spPr>
          <a:ln/>
        </p:spPr>
        <p:txBody>
          <a:bodyPr/>
          <a:lstStyle>
            <a:lvl1pPr>
              <a:defRPr/>
            </a:lvl1pPr>
          </a:lstStyle>
          <a:p>
            <a:pPr>
              <a:defRPr/>
            </a:pPr>
            <a:fld id="{86086C5C-F4F5-7F47-B520-B693DAAE2F00}" type="slidenum">
              <a:rPr lang="en-US"/>
              <a:pPr>
                <a:defRPr/>
              </a:pPr>
              <a:t>‹#›</a:t>
            </a:fld>
            <a:endParaRPr lang="en-US"/>
          </a:p>
        </p:txBody>
      </p:sp>
    </p:spTree>
    <p:extLst>
      <p:ext uri="{BB962C8B-B14F-4D97-AF65-F5344CB8AC3E}">
        <p14:creationId xmlns:p14="http://schemas.microsoft.com/office/powerpoint/2010/main" val="34046166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a:lvl1pPr>
          </a:lstStyle>
          <a:p>
            <a:pPr>
              <a:defRPr/>
            </a:pPr>
            <a:endParaRPr lang="en-US"/>
          </a:p>
        </p:txBody>
      </p:sp>
      <p:sp>
        <p:nvSpPr>
          <p:cNvPr id="3" name="Rectangle 1030"/>
          <p:cNvSpPr>
            <a:spLocks noGrp="1" noChangeArrowheads="1"/>
          </p:cNvSpPr>
          <p:nvPr>
            <p:ph type="ftr" sz="quarter" idx="11"/>
          </p:nvPr>
        </p:nvSpPr>
        <p:spPr>
          <a:ln/>
        </p:spPr>
        <p:txBody>
          <a:bodyPr/>
          <a:lstStyle>
            <a:lvl1pPr>
              <a:defRPr/>
            </a:lvl1pPr>
          </a:lstStyle>
          <a:p>
            <a:pPr>
              <a:defRPr/>
            </a:pPr>
            <a:endParaRPr lang="en-US"/>
          </a:p>
        </p:txBody>
      </p:sp>
      <p:sp>
        <p:nvSpPr>
          <p:cNvPr id="4" name="Rectangle 1031"/>
          <p:cNvSpPr>
            <a:spLocks noGrp="1" noChangeArrowheads="1"/>
          </p:cNvSpPr>
          <p:nvPr>
            <p:ph type="sldNum" sz="quarter" idx="12"/>
          </p:nvPr>
        </p:nvSpPr>
        <p:spPr>
          <a:ln/>
        </p:spPr>
        <p:txBody>
          <a:bodyPr/>
          <a:lstStyle>
            <a:lvl1pPr>
              <a:defRPr/>
            </a:lvl1pPr>
          </a:lstStyle>
          <a:p>
            <a:pPr>
              <a:defRPr/>
            </a:pPr>
            <a:fld id="{DED4B0DA-B43F-344F-ABFD-DEE53C0B07D6}" type="slidenum">
              <a:rPr lang="en-US"/>
              <a:pPr>
                <a:defRPr/>
              </a:pPr>
              <a:t>‹#›</a:t>
            </a:fld>
            <a:endParaRPr lang="en-US"/>
          </a:p>
        </p:txBody>
      </p:sp>
    </p:spTree>
    <p:extLst>
      <p:ext uri="{BB962C8B-B14F-4D97-AF65-F5344CB8AC3E}">
        <p14:creationId xmlns:p14="http://schemas.microsoft.com/office/powerpoint/2010/main" val="264978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B8DC4F5D-3AD5-854A-8D00-38C5953F5525}" type="slidenum">
              <a:rPr lang="en-US"/>
              <a:pPr>
                <a:defRPr/>
              </a:pPr>
              <a:t>‹#›</a:t>
            </a:fld>
            <a:endParaRPr lang="en-US"/>
          </a:p>
        </p:txBody>
      </p:sp>
    </p:spTree>
    <p:extLst>
      <p:ext uri="{BB962C8B-B14F-4D97-AF65-F5344CB8AC3E}">
        <p14:creationId xmlns:p14="http://schemas.microsoft.com/office/powerpoint/2010/main" val="611873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p:cNvSpPr>
            <a:spLocks noGrp="1" noChangeArrowheads="1"/>
          </p:cNvSpPr>
          <p:nvPr>
            <p:ph type="sldNum" sz="quarter" idx="12"/>
          </p:nvPr>
        </p:nvSpPr>
        <p:spPr>
          <a:ln/>
        </p:spPr>
        <p:txBody>
          <a:bodyPr/>
          <a:lstStyle>
            <a:lvl1pPr>
              <a:defRPr/>
            </a:lvl1pPr>
          </a:lstStyle>
          <a:p>
            <a:pPr>
              <a:defRPr/>
            </a:pPr>
            <a:fld id="{E3A29593-99A9-BE46-81BD-BC0ABB758204}" type="slidenum">
              <a:rPr lang="en-US"/>
              <a:pPr>
                <a:defRPr/>
              </a:pPr>
              <a:t>‹#›</a:t>
            </a:fld>
            <a:endParaRPr lang="en-US"/>
          </a:p>
        </p:txBody>
      </p:sp>
    </p:spTree>
    <p:extLst>
      <p:ext uri="{BB962C8B-B14F-4D97-AF65-F5344CB8AC3E}">
        <p14:creationId xmlns:p14="http://schemas.microsoft.com/office/powerpoint/2010/main" val="37216661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p:cNvSpPr>
            <a:spLocks noGrp="1" noChangeArrowheads="1"/>
          </p:cNvSpPr>
          <p:nvPr>
            <p:ph type="sldNum" sz="quarter" idx="12"/>
          </p:nvPr>
        </p:nvSpPr>
        <p:spPr>
          <a:ln/>
        </p:spPr>
        <p:txBody>
          <a:bodyPr/>
          <a:lstStyle>
            <a:lvl1pPr>
              <a:defRPr/>
            </a:lvl1pPr>
          </a:lstStyle>
          <a:p>
            <a:pPr>
              <a:defRPr/>
            </a:pPr>
            <a:fld id="{34828489-F952-6F40-996C-2ACB4701A308}" type="slidenum">
              <a:rPr lang="en-US"/>
              <a:pPr>
                <a:defRPr/>
              </a:pPr>
              <a:t>‹#›</a:t>
            </a:fld>
            <a:endParaRPr lang="en-US"/>
          </a:p>
        </p:txBody>
      </p:sp>
    </p:spTree>
    <p:extLst>
      <p:ext uri="{BB962C8B-B14F-4D97-AF65-F5344CB8AC3E}">
        <p14:creationId xmlns:p14="http://schemas.microsoft.com/office/powerpoint/2010/main" val="34185158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p:cNvSpPr>
            <a:spLocks noGrp="1" noChangeArrowheads="1"/>
          </p:cNvSpPr>
          <p:nvPr>
            <p:ph type="sldNum" sz="quarter" idx="12"/>
          </p:nvPr>
        </p:nvSpPr>
        <p:spPr>
          <a:ln/>
        </p:spPr>
        <p:txBody>
          <a:bodyPr/>
          <a:lstStyle>
            <a:lvl1pPr>
              <a:defRPr/>
            </a:lvl1pPr>
          </a:lstStyle>
          <a:p>
            <a:pPr>
              <a:defRPr/>
            </a:pPr>
            <a:fld id="{E5D21BBC-1A14-9B44-B753-A2B6BE4939F8}" type="slidenum">
              <a:rPr lang="en-US"/>
              <a:pPr>
                <a:defRPr/>
              </a:pPr>
              <a:t>‹#›</a:t>
            </a:fld>
            <a:endParaRPr lang="en-US"/>
          </a:p>
        </p:txBody>
      </p:sp>
    </p:spTree>
    <p:extLst>
      <p:ext uri="{BB962C8B-B14F-4D97-AF65-F5344CB8AC3E}">
        <p14:creationId xmlns:p14="http://schemas.microsoft.com/office/powerpoint/2010/main" val="16388248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p:cNvSpPr>
            <a:spLocks noGrp="1" noChangeArrowheads="1"/>
          </p:cNvSpPr>
          <p:nvPr>
            <p:ph type="sldNum" sz="quarter" idx="12"/>
          </p:nvPr>
        </p:nvSpPr>
        <p:spPr>
          <a:ln/>
        </p:spPr>
        <p:txBody>
          <a:bodyPr/>
          <a:lstStyle>
            <a:lvl1pPr>
              <a:defRPr/>
            </a:lvl1pPr>
          </a:lstStyle>
          <a:p>
            <a:pPr>
              <a:defRPr/>
            </a:pPr>
            <a:fld id="{89DAE80E-C459-7B42-B948-E7322DAD0239}" type="slidenum">
              <a:rPr lang="en-US"/>
              <a:pPr>
                <a:defRPr/>
              </a:pPr>
              <a:t>‹#›</a:t>
            </a:fld>
            <a:endParaRPr lang="en-US"/>
          </a:p>
        </p:txBody>
      </p:sp>
    </p:spTree>
    <p:extLst>
      <p:ext uri="{BB962C8B-B14F-4D97-AF65-F5344CB8AC3E}">
        <p14:creationId xmlns:p14="http://schemas.microsoft.com/office/powerpoint/2010/main" val="26108689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B740F4-4D60-F44F-BC91-3DD1A7577E7B}" type="slidenum">
              <a:rPr lang="en-GB"/>
              <a:pPr>
                <a:defRPr/>
              </a:pPr>
              <a:t>‹#›</a:t>
            </a:fld>
            <a:endParaRPr lang="en-GB"/>
          </a:p>
        </p:txBody>
      </p:sp>
    </p:spTree>
    <p:extLst>
      <p:ext uri="{BB962C8B-B14F-4D97-AF65-F5344CB8AC3E}">
        <p14:creationId xmlns:p14="http://schemas.microsoft.com/office/powerpoint/2010/main" val="2090911580"/>
      </p:ext>
    </p:extLst>
  </p:cSld>
  <p:clrMapOvr>
    <a:masterClrMapping/>
  </p:clrMapOvr>
  <p:transition xmlns:p14="http://schemas.microsoft.com/office/powerpoint/2010/mai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46662B-3FC9-144D-96AA-9A6E1204DC66}" type="slidenum">
              <a:rPr lang="en-GB"/>
              <a:pPr>
                <a:defRPr/>
              </a:pPr>
              <a:t>‹#›</a:t>
            </a:fld>
            <a:endParaRPr lang="en-GB"/>
          </a:p>
        </p:txBody>
      </p:sp>
    </p:spTree>
    <p:extLst>
      <p:ext uri="{BB962C8B-B14F-4D97-AF65-F5344CB8AC3E}">
        <p14:creationId xmlns:p14="http://schemas.microsoft.com/office/powerpoint/2010/main" val="2747616281"/>
      </p:ext>
    </p:extLst>
  </p:cSld>
  <p:clrMapOvr>
    <a:masterClrMapping/>
  </p:clrMapOvr>
  <p:transition xmlns:p14="http://schemas.microsoft.com/office/powerpoint/2010/mai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648BBB-CB12-0341-AA17-3D8DD21E6FCC}" type="slidenum">
              <a:rPr lang="en-GB"/>
              <a:pPr>
                <a:defRPr/>
              </a:pPr>
              <a:t>‹#›</a:t>
            </a:fld>
            <a:endParaRPr lang="en-GB"/>
          </a:p>
        </p:txBody>
      </p:sp>
    </p:spTree>
    <p:extLst>
      <p:ext uri="{BB962C8B-B14F-4D97-AF65-F5344CB8AC3E}">
        <p14:creationId xmlns:p14="http://schemas.microsoft.com/office/powerpoint/2010/main" val="465945485"/>
      </p:ext>
    </p:extLst>
  </p:cSld>
  <p:clrMapOvr>
    <a:masterClrMapping/>
  </p:clrMapOvr>
  <p:transition xmlns:p14="http://schemas.microsoft.com/office/powerpoint/2010/mai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AF06255-2079-6948-8D27-B57A4A8A59BE}" type="slidenum">
              <a:rPr lang="en-GB"/>
              <a:pPr>
                <a:defRPr/>
              </a:pPr>
              <a:t>‹#›</a:t>
            </a:fld>
            <a:endParaRPr lang="en-GB"/>
          </a:p>
        </p:txBody>
      </p:sp>
    </p:spTree>
    <p:extLst>
      <p:ext uri="{BB962C8B-B14F-4D97-AF65-F5344CB8AC3E}">
        <p14:creationId xmlns:p14="http://schemas.microsoft.com/office/powerpoint/2010/main" val="2302171601"/>
      </p:ext>
    </p:extLst>
  </p:cSld>
  <p:clrMapOvr>
    <a:masterClrMapping/>
  </p:clrMapOvr>
  <p:transition xmlns:p14="http://schemas.microsoft.com/office/powerpoint/2010/mai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5CB6A9C-9DD2-8246-B47A-B3139FFBD6DE}" type="slidenum">
              <a:rPr lang="en-GB"/>
              <a:pPr>
                <a:defRPr/>
              </a:pPr>
              <a:t>‹#›</a:t>
            </a:fld>
            <a:endParaRPr lang="en-GB"/>
          </a:p>
        </p:txBody>
      </p:sp>
    </p:spTree>
    <p:extLst>
      <p:ext uri="{BB962C8B-B14F-4D97-AF65-F5344CB8AC3E}">
        <p14:creationId xmlns:p14="http://schemas.microsoft.com/office/powerpoint/2010/main" val="1502207543"/>
      </p:ext>
    </p:extLst>
  </p:cSld>
  <p:clrMapOvr>
    <a:masterClrMapping/>
  </p:clrMapOvr>
  <p:transition xmlns:p14="http://schemas.microsoft.com/office/powerpoint/2010/mai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9AAFABE-9212-6543-B9A7-A51D8D6F1810}" type="slidenum">
              <a:rPr lang="en-GB"/>
              <a:pPr>
                <a:defRPr/>
              </a:pPr>
              <a:t>‹#›</a:t>
            </a:fld>
            <a:endParaRPr lang="en-GB"/>
          </a:p>
        </p:txBody>
      </p:sp>
    </p:spTree>
    <p:extLst>
      <p:ext uri="{BB962C8B-B14F-4D97-AF65-F5344CB8AC3E}">
        <p14:creationId xmlns:p14="http://schemas.microsoft.com/office/powerpoint/2010/main" val="2789045905"/>
      </p:ext>
    </p:extLst>
  </p:cSld>
  <p:clrMapOvr>
    <a:masterClrMapping/>
  </p:clrMapOvr>
  <p:transition xmlns:p14="http://schemas.microsoft.com/office/powerpoint/2010/mai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D3B32581-E980-534A-A6F6-19D79AEA2D40}" type="slidenum">
              <a:rPr lang="en-US"/>
              <a:pPr>
                <a:defRPr/>
              </a:pPr>
              <a:t>‹#›</a:t>
            </a:fld>
            <a:endParaRPr lang="en-US"/>
          </a:p>
        </p:txBody>
      </p:sp>
    </p:spTree>
    <p:extLst>
      <p:ext uri="{BB962C8B-B14F-4D97-AF65-F5344CB8AC3E}">
        <p14:creationId xmlns:p14="http://schemas.microsoft.com/office/powerpoint/2010/main" val="9576910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1AC43C8-DAA3-D24B-BCBA-72033109743E}" type="slidenum">
              <a:rPr lang="en-GB"/>
              <a:pPr>
                <a:defRPr/>
              </a:pPr>
              <a:t>‹#›</a:t>
            </a:fld>
            <a:endParaRPr lang="en-GB"/>
          </a:p>
        </p:txBody>
      </p:sp>
    </p:spTree>
    <p:extLst>
      <p:ext uri="{BB962C8B-B14F-4D97-AF65-F5344CB8AC3E}">
        <p14:creationId xmlns:p14="http://schemas.microsoft.com/office/powerpoint/2010/main" val="1603364469"/>
      </p:ext>
    </p:extLst>
  </p:cSld>
  <p:clrMapOvr>
    <a:masterClrMapping/>
  </p:clrMapOvr>
  <p:transition xmlns:p14="http://schemas.microsoft.com/office/powerpoint/2010/mai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731BF99-C918-0546-8A4B-19BB0AC5092E}" type="slidenum">
              <a:rPr lang="en-GB"/>
              <a:pPr>
                <a:defRPr/>
              </a:pPr>
              <a:t>‹#›</a:t>
            </a:fld>
            <a:endParaRPr lang="en-GB"/>
          </a:p>
        </p:txBody>
      </p:sp>
    </p:spTree>
    <p:extLst>
      <p:ext uri="{BB962C8B-B14F-4D97-AF65-F5344CB8AC3E}">
        <p14:creationId xmlns:p14="http://schemas.microsoft.com/office/powerpoint/2010/main" val="3970023142"/>
      </p:ext>
    </p:extLst>
  </p:cSld>
  <p:clrMapOvr>
    <a:masterClrMapping/>
  </p:clrMapOvr>
  <p:transition xmlns:p14="http://schemas.microsoft.com/office/powerpoint/2010/mai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574201-94A0-4543-BD97-7E98764937DD}" type="slidenum">
              <a:rPr lang="en-GB"/>
              <a:pPr>
                <a:defRPr/>
              </a:pPr>
              <a:t>‹#›</a:t>
            </a:fld>
            <a:endParaRPr lang="en-GB"/>
          </a:p>
        </p:txBody>
      </p:sp>
    </p:spTree>
    <p:extLst>
      <p:ext uri="{BB962C8B-B14F-4D97-AF65-F5344CB8AC3E}">
        <p14:creationId xmlns:p14="http://schemas.microsoft.com/office/powerpoint/2010/main" val="636818398"/>
      </p:ext>
    </p:extLst>
  </p:cSld>
  <p:clrMapOvr>
    <a:masterClrMapping/>
  </p:clrMapOvr>
  <p:transition xmlns:p14="http://schemas.microsoft.com/office/powerpoint/2010/mai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EBB243-0AC0-284A-BEAB-44B30CD7C45E}" type="slidenum">
              <a:rPr lang="en-GB"/>
              <a:pPr>
                <a:defRPr/>
              </a:pPr>
              <a:t>‹#›</a:t>
            </a:fld>
            <a:endParaRPr lang="en-GB"/>
          </a:p>
        </p:txBody>
      </p:sp>
    </p:spTree>
    <p:extLst>
      <p:ext uri="{BB962C8B-B14F-4D97-AF65-F5344CB8AC3E}">
        <p14:creationId xmlns:p14="http://schemas.microsoft.com/office/powerpoint/2010/main" val="2048029116"/>
      </p:ext>
    </p:extLst>
  </p:cSld>
  <p:clrMapOvr>
    <a:masterClrMapping/>
  </p:clrMapOvr>
  <p:transition xmlns:p14="http://schemas.microsoft.com/office/powerpoint/2010/mai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404055-4CDE-CD4C-A5CA-96E9FDBE0EC8}" type="slidenum">
              <a:rPr lang="en-GB"/>
              <a:pPr>
                <a:defRPr/>
              </a:pPr>
              <a:t>‹#›</a:t>
            </a:fld>
            <a:endParaRPr lang="en-GB"/>
          </a:p>
        </p:txBody>
      </p:sp>
    </p:spTree>
    <p:extLst>
      <p:ext uri="{BB962C8B-B14F-4D97-AF65-F5344CB8AC3E}">
        <p14:creationId xmlns:p14="http://schemas.microsoft.com/office/powerpoint/2010/main" val="738558618"/>
      </p:ext>
    </p:extLst>
  </p:cSld>
  <p:clrMapOvr>
    <a:masterClrMapping/>
  </p:clrMapOvr>
  <p:transition xmlns:p14="http://schemas.microsoft.com/office/powerpoint/2010/mai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9E3018CA-3645-7341-BB78-86F56D7CD70E}" type="slidenum">
              <a:rPr lang="en-US"/>
              <a:pPr>
                <a:defRPr/>
              </a:pPr>
              <a:t>‹#›</a:t>
            </a:fld>
            <a:endParaRPr lang="en-US"/>
          </a:p>
        </p:txBody>
      </p:sp>
    </p:spTree>
    <p:extLst>
      <p:ext uri="{BB962C8B-B14F-4D97-AF65-F5344CB8AC3E}">
        <p14:creationId xmlns:p14="http://schemas.microsoft.com/office/powerpoint/2010/main" val="336440509"/>
      </p:ext>
    </p:extLst>
  </p:cSld>
  <p:clrMapOvr>
    <a:masterClrMapping/>
  </p:clrMapOvr>
  <p:transition xmlns:p14="http://schemas.microsoft.com/office/powerpoint/2010/mai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3417BB4-F37F-4C4D-A532-E349C9381CDE}" type="slidenum">
              <a:rPr lang="en-US"/>
              <a:pPr>
                <a:defRPr/>
              </a:pPr>
              <a:t>‹#›</a:t>
            </a:fld>
            <a:endParaRPr lang="en-US"/>
          </a:p>
        </p:txBody>
      </p:sp>
    </p:spTree>
    <p:extLst>
      <p:ext uri="{BB962C8B-B14F-4D97-AF65-F5344CB8AC3E}">
        <p14:creationId xmlns:p14="http://schemas.microsoft.com/office/powerpoint/2010/main" val="2103481208"/>
      </p:ext>
    </p:extLst>
  </p:cSld>
  <p:clrMapOvr>
    <a:masterClrMapping/>
  </p:clrMapOvr>
  <p:transition xmlns:p14="http://schemas.microsoft.com/office/powerpoint/2010/mai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73DD755-E962-9B4B-AC93-7EEFD37A3EC2}" type="slidenum">
              <a:rPr lang="en-US"/>
              <a:pPr>
                <a:defRPr/>
              </a:pPr>
              <a:t>‹#›</a:t>
            </a:fld>
            <a:endParaRPr lang="en-US"/>
          </a:p>
        </p:txBody>
      </p:sp>
    </p:spTree>
    <p:extLst>
      <p:ext uri="{BB962C8B-B14F-4D97-AF65-F5344CB8AC3E}">
        <p14:creationId xmlns:p14="http://schemas.microsoft.com/office/powerpoint/2010/main" val="2651972372"/>
      </p:ext>
    </p:extLst>
  </p:cSld>
  <p:clrMapOvr>
    <a:masterClrMapping/>
  </p:clrMapOvr>
  <p:transition xmlns:p14="http://schemas.microsoft.com/office/powerpoint/2010/mai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F11D3C1-AE86-1D4C-81D4-F55916834089}" type="slidenum">
              <a:rPr lang="en-US"/>
              <a:pPr>
                <a:defRPr/>
              </a:pPr>
              <a:t>‹#›</a:t>
            </a:fld>
            <a:endParaRPr lang="en-US"/>
          </a:p>
        </p:txBody>
      </p:sp>
    </p:spTree>
    <p:extLst>
      <p:ext uri="{BB962C8B-B14F-4D97-AF65-F5344CB8AC3E}">
        <p14:creationId xmlns:p14="http://schemas.microsoft.com/office/powerpoint/2010/main" val="3150388620"/>
      </p:ext>
    </p:extLst>
  </p:cSld>
  <p:clrMapOvr>
    <a:masterClrMapping/>
  </p:clrMapOvr>
  <p:transition xmlns:p14="http://schemas.microsoft.com/office/powerpoint/2010/mai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2C8C34D-07A7-C145-987A-89F2EE22CC52}" type="slidenum">
              <a:rPr lang="en-US"/>
              <a:pPr>
                <a:defRPr/>
              </a:pPr>
              <a:t>‹#›</a:t>
            </a:fld>
            <a:endParaRPr lang="en-US"/>
          </a:p>
        </p:txBody>
      </p:sp>
    </p:spTree>
    <p:extLst>
      <p:ext uri="{BB962C8B-B14F-4D97-AF65-F5344CB8AC3E}">
        <p14:creationId xmlns:p14="http://schemas.microsoft.com/office/powerpoint/2010/main" val="1317901408"/>
      </p:ext>
    </p:extLst>
  </p:cSld>
  <p:clrMapOvr>
    <a:masterClrMapping/>
  </p:clrMapOvr>
  <p:transition xmlns:p14="http://schemas.microsoft.com/office/powerpoint/2010/mai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C97EE04F-4A0B-8D47-8979-AD493E6C3E2B}" type="slidenum">
              <a:rPr lang="en-US"/>
              <a:pPr>
                <a:defRPr/>
              </a:pPr>
              <a:t>‹#›</a:t>
            </a:fld>
            <a:endParaRPr lang="en-US"/>
          </a:p>
        </p:txBody>
      </p:sp>
    </p:spTree>
    <p:extLst>
      <p:ext uri="{BB962C8B-B14F-4D97-AF65-F5344CB8AC3E}">
        <p14:creationId xmlns:p14="http://schemas.microsoft.com/office/powerpoint/2010/main" val="30873685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EC158E3-1756-914C-9FD7-498A4AFFB96D}" type="slidenum">
              <a:rPr lang="en-US"/>
              <a:pPr>
                <a:defRPr/>
              </a:pPr>
              <a:t>‹#›</a:t>
            </a:fld>
            <a:endParaRPr lang="en-US"/>
          </a:p>
        </p:txBody>
      </p:sp>
    </p:spTree>
    <p:extLst>
      <p:ext uri="{BB962C8B-B14F-4D97-AF65-F5344CB8AC3E}">
        <p14:creationId xmlns:p14="http://schemas.microsoft.com/office/powerpoint/2010/main" val="2682169181"/>
      </p:ext>
    </p:extLst>
  </p:cSld>
  <p:clrMapOvr>
    <a:masterClrMapping/>
  </p:clrMapOvr>
  <p:transition xmlns:p14="http://schemas.microsoft.com/office/powerpoint/2010/mai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8F1EC02-51B2-1C42-AE89-5449AD921BDA}" type="slidenum">
              <a:rPr lang="en-US"/>
              <a:pPr>
                <a:defRPr/>
              </a:pPr>
              <a:t>‹#›</a:t>
            </a:fld>
            <a:endParaRPr lang="en-US"/>
          </a:p>
        </p:txBody>
      </p:sp>
    </p:spTree>
    <p:extLst>
      <p:ext uri="{BB962C8B-B14F-4D97-AF65-F5344CB8AC3E}">
        <p14:creationId xmlns:p14="http://schemas.microsoft.com/office/powerpoint/2010/main" val="2111215700"/>
      </p:ext>
    </p:extLst>
  </p:cSld>
  <p:clrMapOvr>
    <a:masterClrMapping/>
  </p:clrMapOvr>
  <p:transition xmlns:p14="http://schemas.microsoft.com/office/powerpoint/2010/mai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BD298C8-37AE-3B42-8078-DBC61A8DEC89}" type="slidenum">
              <a:rPr lang="en-US"/>
              <a:pPr>
                <a:defRPr/>
              </a:pPr>
              <a:t>‹#›</a:t>
            </a:fld>
            <a:endParaRPr lang="en-US"/>
          </a:p>
        </p:txBody>
      </p:sp>
    </p:spTree>
    <p:extLst>
      <p:ext uri="{BB962C8B-B14F-4D97-AF65-F5344CB8AC3E}">
        <p14:creationId xmlns:p14="http://schemas.microsoft.com/office/powerpoint/2010/main" val="2536946338"/>
      </p:ext>
    </p:extLst>
  </p:cSld>
  <p:clrMapOvr>
    <a:masterClrMapping/>
  </p:clrMapOvr>
  <p:transition xmlns:p14="http://schemas.microsoft.com/office/powerpoint/2010/mai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FE94C18-18CD-6E4A-850C-D25343E00F94}" type="slidenum">
              <a:rPr lang="en-US"/>
              <a:pPr>
                <a:defRPr/>
              </a:pPr>
              <a:t>‹#›</a:t>
            </a:fld>
            <a:endParaRPr lang="en-US"/>
          </a:p>
        </p:txBody>
      </p:sp>
    </p:spTree>
    <p:extLst>
      <p:ext uri="{BB962C8B-B14F-4D97-AF65-F5344CB8AC3E}">
        <p14:creationId xmlns:p14="http://schemas.microsoft.com/office/powerpoint/2010/main" val="1162722124"/>
      </p:ext>
    </p:extLst>
  </p:cSld>
  <p:clrMapOvr>
    <a:masterClrMapping/>
  </p:clrMapOvr>
  <p:transition xmlns:p14="http://schemas.microsoft.com/office/powerpoint/2010/mai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F355F12-22D8-D842-9E41-F2ACC410591A}" type="slidenum">
              <a:rPr lang="en-US"/>
              <a:pPr>
                <a:defRPr/>
              </a:pPr>
              <a:t>‹#›</a:t>
            </a:fld>
            <a:endParaRPr lang="en-US"/>
          </a:p>
        </p:txBody>
      </p:sp>
    </p:spTree>
    <p:extLst>
      <p:ext uri="{BB962C8B-B14F-4D97-AF65-F5344CB8AC3E}">
        <p14:creationId xmlns:p14="http://schemas.microsoft.com/office/powerpoint/2010/main" val="2914389775"/>
      </p:ext>
    </p:extLst>
  </p:cSld>
  <p:clrMapOvr>
    <a:masterClrMapping/>
  </p:clrMapOvr>
  <p:transition xmlns:p14="http://schemas.microsoft.com/office/powerpoint/2010/mai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510F4FA-162D-7A46-918D-3161C5A9F5F6}" type="slidenum">
              <a:rPr lang="en-US"/>
              <a:pPr>
                <a:defRPr/>
              </a:pPr>
              <a:t>‹#›</a:t>
            </a:fld>
            <a:endParaRPr lang="en-US"/>
          </a:p>
        </p:txBody>
      </p:sp>
    </p:spTree>
    <p:extLst>
      <p:ext uri="{BB962C8B-B14F-4D97-AF65-F5344CB8AC3E}">
        <p14:creationId xmlns:p14="http://schemas.microsoft.com/office/powerpoint/2010/main" val="4285591278"/>
      </p:ext>
    </p:extLst>
  </p:cSld>
  <p:clrMapOvr>
    <a:masterClrMapping/>
  </p:clrMapOvr>
  <p:transition xmlns:p14="http://schemas.microsoft.com/office/powerpoint/2010/mai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solidFill>
                <a:srgbClr val="FFFFFF"/>
              </a:solidFill>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359F046B-18C9-AF43-9E44-71C8890A9045}" type="slidenum">
              <a:rPr lang="en-US"/>
              <a:pPr>
                <a:defRPr/>
              </a:pPr>
              <a:t>‹#›</a:t>
            </a:fld>
            <a:endParaRPr lang="en-US"/>
          </a:p>
        </p:txBody>
      </p:sp>
    </p:spTree>
    <p:extLst>
      <p:ext uri="{BB962C8B-B14F-4D97-AF65-F5344CB8AC3E}">
        <p14:creationId xmlns:p14="http://schemas.microsoft.com/office/powerpoint/2010/main" val="313178119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E5F2D8A-B87F-AF45-ABB7-623B6BEB7A21}" type="slidenum">
              <a:rPr lang="en-US"/>
              <a:pPr>
                <a:defRPr/>
              </a:pPr>
              <a:t>‹#›</a:t>
            </a:fld>
            <a:endParaRPr lang="en-US"/>
          </a:p>
        </p:txBody>
      </p:sp>
    </p:spTree>
    <p:extLst>
      <p:ext uri="{BB962C8B-B14F-4D97-AF65-F5344CB8AC3E}">
        <p14:creationId xmlns:p14="http://schemas.microsoft.com/office/powerpoint/2010/main" val="1633081501"/>
      </p:ext>
    </p:extLst>
  </p:cSld>
  <p:clrMapOvr>
    <a:masterClrMapping/>
  </p:clrMapOvr>
  <p:transition xmlns:p14="http://schemas.microsoft.com/office/powerpoint/2010/mai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B2CE117F-B014-5943-BC3B-4589549B921D}" type="slidenum">
              <a:rPr lang="en-US"/>
              <a:pPr>
                <a:defRPr/>
              </a:pPr>
              <a:t>‹#›</a:t>
            </a:fld>
            <a:endParaRPr lang="en-US"/>
          </a:p>
        </p:txBody>
      </p:sp>
    </p:spTree>
    <p:extLst>
      <p:ext uri="{BB962C8B-B14F-4D97-AF65-F5344CB8AC3E}">
        <p14:creationId xmlns:p14="http://schemas.microsoft.com/office/powerpoint/2010/main" val="1667064627"/>
      </p:ext>
    </p:extLst>
  </p:cSld>
  <p:clrMapOvr>
    <a:masterClrMapping/>
  </p:clrMapOvr>
  <p:transition xmlns:p14="http://schemas.microsoft.com/office/powerpoint/2010/main">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E10B36F8-C265-6B4F-85CB-FF1FC59EB771}" type="slidenum">
              <a:rPr lang="en-US"/>
              <a:pPr>
                <a:defRPr/>
              </a:pPr>
              <a:t>‹#›</a:t>
            </a:fld>
            <a:endParaRPr lang="en-US"/>
          </a:p>
        </p:txBody>
      </p:sp>
    </p:spTree>
    <p:extLst>
      <p:ext uri="{BB962C8B-B14F-4D97-AF65-F5344CB8AC3E}">
        <p14:creationId xmlns:p14="http://schemas.microsoft.com/office/powerpoint/2010/main" val="126835314"/>
      </p:ext>
    </p:extLst>
  </p:cSld>
  <p:clrMapOvr>
    <a:masterClrMapping/>
  </p:clrMapOvr>
  <p:transition xmlns:p14="http://schemas.microsoft.com/office/powerpoint/2010/mai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B8608422-96BB-BB48-9CB8-5E87E40DB9DB}" type="slidenum">
              <a:rPr lang="en-US"/>
              <a:pPr>
                <a:defRPr/>
              </a:pPr>
              <a:t>‹#›</a:t>
            </a:fld>
            <a:endParaRPr lang="en-US"/>
          </a:p>
        </p:txBody>
      </p:sp>
    </p:spTree>
    <p:extLst>
      <p:ext uri="{BB962C8B-B14F-4D97-AF65-F5344CB8AC3E}">
        <p14:creationId xmlns:p14="http://schemas.microsoft.com/office/powerpoint/2010/main" val="8714493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E45FD6C8-7465-AB4F-A0C9-37CE61CD28F0}" type="slidenum">
              <a:rPr lang="en-US"/>
              <a:pPr>
                <a:defRPr/>
              </a:pPr>
              <a:t>‹#›</a:t>
            </a:fld>
            <a:endParaRPr lang="en-US"/>
          </a:p>
        </p:txBody>
      </p:sp>
    </p:spTree>
    <p:extLst>
      <p:ext uri="{BB962C8B-B14F-4D97-AF65-F5344CB8AC3E}">
        <p14:creationId xmlns:p14="http://schemas.microsoft.com/office/powerpoint/2010/main" val="2979873393"/>
      </p:ext>
    </p:extLst>
  </p:cSld>
  <p:clrMapOvr>
    <a:masterClrMapping/>
  </p:clrMapOvr>
  <p:transition xmlns:p14="http://schemas.microsoft.com/office/powerpoint/2010/mai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1A903A14-5149-3747-A654-8F6EE582468F}" type="slidenum">
              <a:rPr lang="en-US"/>
              <a:pPr>
                <a:defRPr/>
              </a:pPr>
              <a:t>‹#›</a:t>
            </a:fld>
            <a:endParaRPr lang="en-US"/>
          </a:p>
        </p:txBody>
      </p:sp>
    </p:spTree>
    <p:extLst>
      <p:ext uri="{BB962C8B-B14F-4D97-AF65-F5344CB8AC3E}">
        <p14:creationId xmlns:p14="http://schemas.microsoft.com/office/powerpoint/2010/main" val="4240906960"/>
      </p:ext>
    </p:extLst>
  </p:cSld>
  <p:clrMapOvr>
    <a:masterClrMapping/>
  </p:clrMapOvr>
  <p:transition xmlns:p14="http://schemas.microsoft.com/office/powerpoint/2010/mai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26C2B0F0-30B7-FF48-B365-7B6EFB35D553}" type="slidenum">
              <a:rPr lang="en-US"/>
              <a:pPr>
                <a:defRPr/>
              </a:pPr>
              <a:t>‹#›</a:t>
            </a:fld>
            <a:endParaRPr lang="en-US"/>
          </a:p>
        </p:txBody>
      </p:sp>
    </p:spTree>
    <p:extLst>
      <p:ext uri="{BB962C8B-B14F-4D97-AF65-F5344CB8AC3E}">
        <p14:creationId xmlns:p14="http://schemas.microsoft.com/office/powerpoint/2010/main" val="397212416"/>
      </p:ext>
    </p:extLst>
  </p:cSld>
  <p:clrMapOvr>
    <a:masterClrMapping/>
  </p:clrMapOvr>
  <p:transition xmlns:p14="http://schemas.microsoft.com/office/powerpoint/2010/mai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4CD74C56-C520-6C46-86F9-63B9F087C405}" type="slidenum">
              <a:rPr lang="en-US"/>
              <a:pPr>
                <a:defRPr/>
              </a:pPr>
              <a:t>‹#›</a:t>
            </a:fld>
            <a:endParaRPr lang="en-US"/>
          </a:p>
        </p:txBody>
      </p:sp>
    </p:spTree>
    <p:extLst>
      <p:ext uri="{BB962C8B-B14F-4D97-AF65-F5344CB8AC3E}">
        <p14:creationId xmlns:p14="http://schemas.microsoft.com/office/powerpoint/2010/main" val="3606671633"/>
      </p:ext>
    </p:extLst>
  </p:cSld>
  <p:clrMapOvr>
    <a:masterClrMapping/>
  </p:clrMapOvr>
  <p:transition xmlns:p14="http://schemas.microsoft.com/office/powerpoint/2010/mai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B93A4B43-7E5E-6848-B681-059384B30A24}" type="slidenum">
              <a:rPr lang="en-US"/>
              <a:pPr>
                <a:defRPr/>
              </a:pPr>
              <a:t>‹#›</a:t>
            </a:fld>
            <a:endParaRPr lang="en-US"/>
          </a:p>
        </p:txBody>
      </p:sp>
    </p:spTree>
    <p:extLst>
      <p:ext uri="{BB962C8B-B14F-4D97-AF65-F5344CB8AC3E}">
        <p14:creationId xmlns:p14="http://schemas.microsoft.com/office/powerpoint/2010/main" val="3831218587"/>
      </p:ext>
    </p:extLst>
  </p:cSld>
  <p:clrMapOvr>
    <a:masterClrMapping/>
  </p:clrMapOvr>
  <p:transition xmlns:p14="http://schemas.microsoft.com/office/powerpoint/2010/mai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46CDE614-D259-7B44-8B4B-01672DF893AD}" type="slidenum">
              <a:rPr lang="en-US"/>
              <a:pPr>
                <a:defRPr/>
              </a:pPr>
              <a:t>‹#›</a:t>
            </a:fld>
            <a:endParaRPr lang="en-US"/>
          </a:p>
        </p:txBody>
      </p:sp>
    </p:spTree>
    <p:extLst>
      <p:ext uri="{BB962C8B-B14F-4D97-AF65-F5344CB8AC3E}">
        <p14:creationId xmlns:p14="http://schemas.microsoft.com/office/powerpoint/2010/main" val="3268185459"/>
      </p:ext>
    </p:extLst>
  </p:cSld>
  <p:clrMapOvr>
    <a:masterClrMapping/>
  </p:clrMapOvr>
  <p:transition xmlns:p14="http://schemas.microsoft.com/office/powerpoint/2010/mai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4E707C01-E979-D54D-8AB6-7939B0B7788C}" type="slidenum">
              <a:rPr lang="en-US"/>
              <a:pPr>
                <a:defRPr/>
              </a:pPr>
              <a:t>‹#›</a:t>
            </a:fld>
            <a:endParaRPr lang="en-US"/>
          </a:p>
        </p:txBody>
      </p:sp>
    </p:spTree>
    <p:extLst>
      <p:ext uri="{BB962C8B-B14F-4D97-AF65-F5344CB8AC3E}">
        <p14:creationId xmlns:p14="http://schemas.microsoft.com/office/powerpoint/2010/main" val="538608325"/>
      </p:ext>
    </p:extLst>
  </p:cSld>
  <p:clrMapOvr>
    <a:masterClrMapping/>
  </p:clrMapOvr>
  <p:transition xmlns:p14="http://schemas.microsoft.com/office/powerpoint/2010/mai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smtClean="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pPr>
              <a:defRPr/>
            </a:pPr>
            <a:fld id="{56EFA22B-9F4B-B74D-9617-9FBF1AADC37F}" type="slidenum">
              <a:rPr lang="en-US"/>
              <a:pPr>
                <a:defRPr/>
              </a:pPr>
              <a:t>‹#›</a:t>
            </a:fld>
            <a:endParaRPr lang="en-US"/>
          </a:p>
        </p:txBody>
      </p:sp>
    </p:spTree>
    <p:extLst>
      <p:ext uri="{BB962C8B-B14F-4D97-AF65-F5344CB8AC3E}">
        <p14:creationId xmlns:p14="http://schemas.microsoft.com/office/powerpoint/2010/main" val="3727733981"/>
      </p:ext>
    </p:extLst>
  </p:cSld>
  <p:clrMapOvr>
    <a:masterClrMapping/>
  </p:clrMapOvr>
  <p:transition xmlns:p14="http://schemas.microsoft.com/office/powerpoint/2010/mai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B5E94-1733-9F43-8C09-DB7095BA42E1}" type="slidenum">
              <a:rPr lang="en-US"/>
              <a:pPr>
                <a:defRPr/>
              </a:pPr>
              <a:t>‹#›</a:t>
            </a:fld>
            <a:endParaRPr lang="en-US"/>
          </a:p>
        </p:txBody>
      </p:sp>
    </p:spTree>
    <p:extLst>
      <p:ext uri="{BB962C8B-B14F-4D97-AF65-F5344CB8AC3E}">
        <p14:creationId xmlns:p14="http://schemas.microsoft.com/office/powerpoint/2010/main" val="511716867"/>
      </p:ext>
    </p:extLst>
  </p:cSld>
  <p:clrMapOvr>
    <a:masterClrMapping/>
  </p:clrMapOvr>
  <p:transition xmlns:p14="http://schemas.microsoft.com/office/powerpoint/2010/mai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1A2787-289D-CF4E-936F-C4F99718F695}" type="slidenum">
              <a:rPr lang="en-US"/>
              <a:pPr>
                <a:defRPr/>
              </a:pPr>
              <a:t>‹#›</a:t>
            </a:fld>
            <a:endParaRPr lang="en-US"/>
          </a:p>
        </p:txBody>
      </p:sp>
    </p:spTree>
    <p:extLst>
      <p:ext uri="{BB962C8B-B14F-4D97-AF65-F5344CB8AC3E}">
        <p14:creationId xmlns:p14="http://schemas.microsoft.com/office/powerpoint/2010/main" val="1407658195"/>
      </p:ext>
    </p:extLst>
  </p:cSld>
  <p:clrMapOvr>
    <a:masterClrMapping/>
  </p:clrMapOvr>
  <p:transition xmlns:p14="http://schemas.microsoft.com/office/powerpoint/2010/mai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CB9ED7F2-6251-224E-AC9D-604C1E6C9BF9}" type="slidenum">
              <a:rPr lang="en-US"/>
              <a:pPr>
                <a:defRPr/>
              </a:pPr>
              <a:t>‹#›</a:t>
            </a:fld>
            <a:endParaRPr lang="en-US"/>
          </a:p>
        </p:txBody>
      </p:sp>
    </p:spTree>
    <p:extLst>
      <p:ext uri="{BB962C8B-B14F-4D97-AF65-F5344CB8AC3E}">
        <p14:creationId xmlns:p14="http://schemas.microsoft.com/office/powerpoint/2010/main" val="25366314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77E25-F35C-A243-9871-E4204E72644A}" type="slidenum">
              <a:rPr lang="en-US"/>
              <a:pPr>
                <a:defRPr/>
              </a:pPr>
              <a:t>‹#›</a:t>
            </a:fld>
            <a:endParaRPr lang="en-US"/>
          </a:p>
        </p:txBody>
      </p:sp>
    </p:spTree>
    <p:extLst>
      <p:ext uri="{BB962C8B-B14F-4D97-AF65-F5344CB8AC3E}">
        <p14:creationId xmlns:p14="http://schemas.microsoft.com/office/powerpoint/2010/main" val="4092387928"/>
      </p:ext>
    </p:extLst>
  </p:cSld>
  <p:clrMapOvr>
    <a:masterClrMapping/>
  </p:clrMapOvr>
  <p:transition xmlns:p14="http://schemas.microsoft.com/office/powerpoint/2010/mai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A68BC9-DD4A-A24D-BC04-EFDE44E0D74F}" type="slidenum">
              <a:rPr lang="en-US"/>
              <a:pPr>
                <a:defRPr/>
              </a:pPr>
              <a:t>‹#›</a:t>
            </a:fld>
            <a:endParaRPr lang="en-US"/>
          </a:p>
        </p:txBody>
      </p:sp>
    </p:spTree>
    <p:extLst>
      <p:ext uri="{BB962C8B-B14F-4D97-AF65-F5344CB8AC3E}">
        <p14:creationId xmlns:p14="http://schemas.microsoft.com/office/powerpoint/2010/main" val="21438871"/>
      </p:ext>
    </p:extLst>
  </p:cSld>
  <p:clrMapOvr>
    <a:masterClrMapping/>
  </p:clrMapOvr>
  <p:transition xmlns:p14="http://schemas.microsoft.com/office/powerpoint/2010/mai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14DFDD-0C8E-8D42-8A08-2ED4C9420E4A}" type="slidenum">
              <a:rPr lang="en-US"/>
              <a:pPr>
                <a:defRPr/>
              </a:pPr>
              <a:t>‹#›</a:t>
            </a:fld>
            <a:endParaRPr lang="en-US"/>
          </a:p>
        </p:txBody>
      </p:sp>
    </p:spTree>
    <p:extLst>
      <p:ext uri="{BB962C8B-B14F-4D97-AF65-F5344CB8AC3E}">
        <p14:creationId xmlns:p14="http://schemas.microsoft.com/office/powerpoint/2010/main" val="4278328139"/>
      </p:ext>
    </p:extLst>
  </p:cSld>
  <p:clrMapOvr>
    <a:masterClrMapping/>
  </p:clrMapOvr>
  <p:transition xmlns:p14="http://schemas.microsoft.com/office/powerpoint/2010/mai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20D4C4-00AF-9C49-8F9B-63D4887D01ED}" type="slidenum">
              <a:rPr lang="en-US"/>
              <a:pPr>
                <a:defRPr/>
              </a:pPr>
              <a:t>‹#›</a:t>
            </a:fld>
            <a:endParaRPr lang="en-US"/>
          </a:p>
        </p:txBody>
      </p:sp>
    </p:spTree>
    <p:extLst>
      <p:ext uri="{BB962C8B-B14F-4D97-AF65-F5344CB8AC3E}">
        <p14:creationId xmlns:p14="http://schemas.microsoft.com/office/powerpoint/2010/main" val="2590163093"/>
      </p:ext>
    </p:extLst>
  </p:cSld>
  <p:clrMapOvr>
    <a:masterClrMapping/>
  </p:clrMapOvr>
  <p:transition xmlns:p14="http://schemas.microsoft.com/office/powerpoint/2010/mai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9C3181-C8D4-E84D-870C-18AD88391AC5}" type="slidenum">
              <a:rPr lang="en-US"/>
              <a:pPr>
                <a:defRPr/>
              </a:pPr>
              <a:t>‹#›</a:t>
            </a:fld>
            <a:endParaRPr lang="en-US"/>
          </a:p>
        </p:txBody>
      </p:sp>
    </p:spTree>
    <p:extLst>
      <p:ext uri="{BB962C8B-B14F-4D97-AF65-F5344CB8AC3E}">
        <p14:creationId xmlns:p14="http://schemas.microsoft.com/office/powerpoint/2010/main" val="1060257790"/>
      </p:ext>
    </p:extLst>
  </p:cSld>
  <p:clrMapOvr>
    <a:masterClrMapping/>
  </p:clrMapOvr>
  <p:transition xmlns:p14="http://schemas.microsoft.com/office/powerpoint/2010/mai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364A29-CF76-E943-9B0F-5A5A0509400D}" type="slidenum">
              <a:rPr lang="en-US"/>
              <a:pPr>
                <a:defRPr/>
              </a:pPr>
              <a:t>‹#›</a:t>
            </a:fld>
            <a:endParaRPr lang="en-US"/>
          </a:p>
        </p:txBody>
      </p:sp>
    </p:spTree>
    <p:extLst>
      <p:ext uri="{BB962C8B-B14F-4D97-AF65-F5344CB8AC3E}">
        <p14:creationId xmlns:p14="http://schemas.microsoft.com/office/powerpoint/2010/main" val="2698381356"/>
      </p:ext>
    </p:extLst>
  </p:cSld>
  <p:clrMapOvr>
    <a:masterClrMapping/>
  </p:clrMapOvr>
  <p:transition xmlns:p14="http://schemas.microsoft.com/office/powerpoint/2010/mai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90DE3F-C1D6-C34D-A3FA-9C7E4B1C439F}" type="slidenum">
              <a:rPr lang="en-US"/>
              <a:pPr>
                <a:defRPr/>
              </a:pPr>
              <a:t>‹#›</a:t>
            </a:fld>
            <a:endParaRPr lang="en-US"/>
          </a:p>
        </p:txBody>
      </p:sp>
    </p:spTree>
    <p:extLst>
      <p:ext uri="{BB962C8B-B14F-4D97-AF65-F5344CB8AC3E}">
        <p14:creationId xmlns:p14="http://schemas.microsoft.com/office/powerpoint/2010/main" val="1184985437"/>
      </p:ext>
    </p:extLst>
  </p:cSld>
  <p:clrMapOvr>
    <a:masterClrMapping/>
  </p:clrMapOvr>
  <p:transition xmlns:p14="http://schemas.microsoft.com/office/powerpoint/2010/mai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4F899-8010-A141-BDC8-3B2739AC759E}" type="slidenum">
              <a:rPr lang="en-US"/>
              <a:pPr>
                <a:defRPr/>
              </a:pPr>
              <a:t>‹#›</a:t>
            </a:fld>
            <a:endParaRPr lang="en-US"/>
          </a:p>
        </p:txBody>
      </p:sp>
    </p:spTree>
    <p:extLst>
      <p:ext uri="{BB962C8B-B14F-4D97-AF65-F5344CB8AC3E}">
        <p14:creationId xmlns:p14="http://schemas.microsoft.com/office/powerpoint/2010/main" val="1081152515"/>
      </p:ext>
    </p:extLst>
  </p:cSld>
  <p:clrMapOvr>
    <a:masterClrMapping/>
  </p:clrMapOvr>
  <p:transition xmlns:p14="http://schemas.microsoft.com/office/powerpoint/2010/mai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8DD432D7-D6EC-5D49-A2BC-E5A800115489}" type="slidenum">
              <a:rPr lang="en-US"/>
              <a:pPr>
                <a:defRPr/>
              </a:pPr>
              <a:t>‹#›</a:t>
            </a:fld>
            <a:endParaRPr lang="en-US"/>
          </a:p>
        </p:txBody>
      </p:sp>
    </p:spTree>
    <p:extLst>
      <p:ext uri="{BB962C8B-B14F-4D97-AF65-F5344CB8AC3E}">
        <p14:creationId xmlns:p14="http://schemas.microsoft.com/office/powerpoint/2010/main" val="342099357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322FA-D672-4943-9367-2CDFD2C79836}" type="slidenum">
              <a:rPr lang="en-US"/>
              <a:pPr>
                <a:defRPr/>
              </a:pPr>
              <a:t>‹#›</a:t>
            </a:fld>
            <a:endParaRPr lang="en-US"/>
          </a:p>
        </p:txBody>
      </p:sp>
    </p:spTree>
    <p:extLst>
      <p:ext uri="{BB962C8B-B14F-4D97-AF65-F5344CB8AC3E}">
        <p14:creationId xmlns:p14="http://schemas.microsoft.com/office/powerpoint/2010/main" val="1701128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F32C132C-706D-CA4F-ADFA-D5909C00463E}" type="slidenum">
              <a:rPr lang="en-US"/>
              <a:pPr>
                <a:defRPr/>
              </a:pPr>
              <a:t>‹#›</a:t>
            </a:fld>
            <a:endParaRPr lang="en-US"/>
          </a:p>
        </p:txBody>
      </p:sp>
    </p:spTree>
    <p:extLst>
      <p:ext uri="{BB962C8B-B14F-4D97-AF65-F5344CB8AC3E}">
        <p14:creationId xmlns:p14="http://schemas.microsoft.com/office/powerpoint/2010/main" val="137252036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45FBF7B-E1E2-B348-91DD-C70AD3334840}" type="slidenum">
              <a:rPr lang="en-US"/>
              <a:pPr>
                <a:defRPr/>
              </a:pPr>
              <a:t>‹#›</a:t>
            </a:fld>
            <a:endParaRPr lang="en-US"/>
          </a:p>
        </p:txBody>
      </p:sp>
    </p:spTree>
    <p:extLst>
      <p:ext uri="{BB962C8B-B14F-4D97-AF65-F5344CB8AC3E}">
        <p14:creationId xmlns:p14="http://schemas.microsoft.com/office/powerpoint/2010/main" val="31323474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3A94E71-D9B9-694D-845C-C89128F93192}" type="slidenum">
              <a:rPr lang="en-US"/>
              <a:pPr>
                <a:defRPr/>
              </a:pPr>
              <a:t>‹#›</a:t>
            </a:fld>
            <a:endParaRPr lang="en-US"/>
          </a:p>
        </p:txBody>
      </p:sp>
    </p:spTree>
    <p:extLst>
      <p:ext uri="{BB962C8B-B14F-4D97-AF65-F5344CB8AC3E}">
        <p14:creationId xmlns:p14="http://schemas.microsoft.com/office/powerpoint/2010/main" val="7939556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AD05E7B-05C3-F342-8A88-19C632798CB2}" type="slidenum">
              <a:rPr lang="en-US"/>
              <a:pPr>
                <a:defRPr/>
              </a:pPr>
              <a:t>‹#›</a:t>
            </a:fld>
            <a:endParaRPr lang="en-US"/>
          </a:p>
        </p:txBody>
      </p:sp>
    </p:spTree>
    <p:extLst>
      <p:ext uri="{BB962C8B-B14F-4D97-AF65-F5344CB8AC3E}">
        <p14:creationId xmlns:p14="http://schemas.microsoft.com/office/powerpoint/2010/main" val="41844997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0B9C63D-CCE0-1D40-B033-27C3F479786F}" type="slidenum">
              <a:rPr lang="en-US"/>
              <a:pPr>
                <a:defRPr/>
              </a:pPr>
              <a:t>‹#›</a:t>
            </a:fld>
            <a:endParaRPr lang="en-US"/>
          </a:p>
        </p:txBody>
      </p:sp>
    </p:spTree>
    <p:extLst>
      <p:ext uri="{BB962C8B-B14F-4D97-AF65-F5344CB8AC3E}">
        <p14:creationId xmlns:p14="http://schemas.microsoft.com/office/powerpoint/2010/main" val="34497661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A79BF913-7BD7-FB4B-BF70-5B7ABDCF6E23}" type="slidenum">
              <a:rPr lang="en-US"/>
              <a:pPr>
                <a:defRPr/>
              </a:pPr>
              <a:t>‹#›</a:t>
            </a:fld>
            <a:endParaRPr lang="en-US"/>
          </a:p>
        </p:txBody>
      </p:sp>
    </p:spTree>
    <p:extLst>
      <p:ext uri="{BB962C8B-B14F-4D97-AF65-F5344CB8AC3E}">
        <p14:creationId xmlns:p14="http://schemas.microsoft.com/office/powerpoint/2010/main" val="36063674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2316CF1-6EAC-7849-9B47-33820825057D}" type="slidenum">
              <a:rPr lang="en-US"/>
              <a:pPr>
                <a:defRPr/>
              </a:pPr>
              <a:t>‹#›</a:t>
            </a:fld>
            <a:endParaRPr lang="en-US"/>
          </a:p>
        </p:txBody>
      </p:sp>
    </p:spTree>
    <p:extLst>
      <p:ext uri="{BB962C8B-B14F-4D97-AF65-F5344CB8AC3E}">
        <p14:creationId xmlns:p14="http://schemas.microsoft.com/office/powerpoint/2010/main" val="318993589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388B32D-DB1B-4949-802A-AE169A14A903}" type="slidenum">
              <a:rPr lang="en-US"/>
              <a:pPr>
                <a:defRPr/>
              </a:pPr>
              <a:t>‹#›</a:t>
            </a:fld>
            <a:endParaRPr lang="en-US"/>
          </a:p>
        </p:txBody>
      </p:sp>
    </p:spTree>
    <p:extLst>
      <p:ext uri="{BB962C8B-B14F-4D97-AF65-F5344CB8AC3E}">
        <p14:creationId xmlns:p14="http://schemas.microsoft.com/office/powerpoint/2010/main" val="10591631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1ABE35A-0A75-724A-9829-34FF93515384}" type="slidenum">
              <a:rPr lang="en-US"/>
              <a:pPr>
                <a:defRPr/>
              </a:pPr>
              <a:t>‹#›</a:t>
            </a:fld>
            <a:endParaRPr lang="en-US"/>
          </a:p>
        </p:txBody>
      </p:sp>
    </p:spTree>
    <p:extLst>
      <p:ext uri="{BB962C8B-B14F-4D97-AF65-F5344CB8AC3E}">
        <p14:creationId xmlns:p14="http://schemas.microsoft.com/office/powerpoint/2010/main" val="32985888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469736F-D192-6A43-B7AD-D65E2CAB86FC}" type="slidenum">
              <a:rPr lang="en-US"/>
              <a:pPr>
                <a:defRPr/>
              </a:pPr>
              <a:t>‹#›</a:t>
            </a:fld>
            <a:endParaRPr lang="en-US"/>
          </a:p>
        </p:txBody>
      </p:sp>
    </p:spTree>
    <p:extLst>
      <p:ext uri="{BB962C8B-B14F-4D97-AF65-F5344CB8AC3E}">
        <p14:creationId xmlns:p14="http://schemas.microsoft.com/office/powerpoint/2010/main" val="28828398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2E0183-227D-7040-AD3A-F4BF9910F2C7}" type="slidenum">
              <a:rPr lang="en-GB"/>
              <a:pPr>
                <a:defRPr/>
              </a:pPr>
              <a:t>‹#›</a:t>
            </a:fld>
            <a:endParaRPr lang="en-GB"/>
          </a:p>
        </p:txBody>
      </p:sp>
    </p:spTree>
    <p:extLst>
      <p:ext uri="{BB962C8B-B14F-4D97-AF65-F5344CB8AC3E}">
        <p14:creationId xmlns:p14="http://schemas.microsoft.com/office/powerpoint/2010/main" val="4289567289"/>
      </p:ext>
    </p:extLst>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pPr>
                <a:defRPr/>
              </a:pPr>
              <a:t>‹#›</a:t>
            </a:fld>
            <a:endParaRPr lang="en-US"/>
          </a:p>
        </p:txBody>
      </p:sp>
    </p:spTree>
    <p:extLst>
      <p:ext uri="{BB962C8B-B14F-4D97-AF65-F5344CB8AC3E}">
        <p14:creationId xmlns:p14="http://schemas.microsoft.com/office/powerpoint/2010/main" val="2702217043"/>
      </p:ext>
    </p:extLst>
  </p:cSld>
  <p:clrMapOvr>
    <a:masterClrMapping/>
  </p:clrMapOvr>
  <p:transition xmlns:p14="http://schemas.microsoft.com/office/powerpoint/2010/mai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4E91B69C-3437-8140-8FB0-CBB9EC7F9CED}" type="slidenum">
              <a:rPr lang="en-US"/>
              <a:pPr>
                <a:defRPr/>
              </a:pPr>
              <a:t>‹#›</a:t>
            </a:fld>
            <a:endParaRPr lang="en-US"/>
          </a:p>
        </p:txBody>
      </p:sp>
    </p:spTree>
    <p:extLst>
      <p:ext uri="{BB962C8B-B14F-4D97-AF65-F5344CB8AC3E}">
        <p14:creationId xmlns:p14="http://schemas.microsoft.com/office/powerpoint/2010/main" val="65667439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7AA56FA-E642-E34E-A62E-DE543215E1E0}" type="slidenum">
              <a:rPr lang="en-GB"/>
              <a:pPr>
                <a:defRPr/>
              </a:pPr>
              <a:t>‹#›</a:t>
            </a:fld>
            <a:endParaRPr lang="en-GB"/>
          </a:p>
        </p:txBody>
      </p:sp>
    </p:spTree>
    <p:extLst>
      <p:ext uri="{BB962C8B-B14F-4D97-AF65-F5344CB8AC3E}">
        <p14:creationId xmlns:p14="http://schemas.microsoft.com/office/powerpoint/2010/main" val="128494689"/>
      </p:ext>
    </p:extLst>
  </p:cSld>
  <p:clrMapOvr>
    <a:masterClrMapping/>
  </p:clrMapOvr>
  <p:transition xmlns:p14="http://schemas.microsoft.com/office/powerpoint/2010/mai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8363D4-FBD7-BD4D-BE59-937C1A786768}" type="slidenum">
              <a:rPr lang="en-GB"/>
              <a:pPr>
                <a:defRPr/>
              </a:pPr>
              <a:t>‹#›</a:t>
            </a:fld>
            <a:endParaRPr lang="en-GB"/>
          </a:p>
        </p:txBody>
      </p:sp>
    </p:spTree>
    <p:extLst>
      <p:ext uri="{BB962C8B-B14F-4D97-AF65-F5344CB8AC3E}">
        <p14:creationId xmlns:p14="http://schemas.microsoft.com/office/powerpoint/2010/main" val="172283791"/>
      </p:ext>
    </p:extLst>
  </p:cSld>
  <p:clrMapOvr>
    <a:masterClrMapping/>
  </p:clrMapOvr>
  <p:transition xmlns:p14="http://schemas.microsoft.com/office/powerpoint/2010/main">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AD4AE9-A31C-0A4E-838A-A359EC34A823}" type="slidenum">
              <a:rPr lang="en-GB"/>
              <a:pPr>
                <a:defRPr/>
              </a:pPr>
              <a:t>‹#›</a:t>
            </a:fld>
            <a:endParaRPr lang="en-GB"/>
          </a:p>
        </p:txBody>
      </p:sp>
    </p:spTree>
    <p:extLst>
      <p:ext uri="{BB962C8B-B14F-4D97-AF65-F5344CB8AC3E}">
        <p14:creationId xmlns:p14="http://schemas.microsoft.com/office/powerpoint/2010/main" val="4177055213"/>
      </p:ext>
    </p:extLst>
  </p:cSld>
  <p:clrMapOvr>
    <a:masterClrMapping/>
  </p:clrMapOvr>
  <p:transition xmlns:p14="http://schemas.microsoft.com/office/powerpoint/2010/main">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5772037-2E76-F241-A86B-8524AD5BC9F8}" type="slidenum">
              <a:rPr lang="en-GB"/>
              <a:pPr>
                <a:defRPr/>
              </a:pPr>
              <a:t>‹#›</a:t>
            </a:fld>
            <a:endParaRPr lang="en-GB"/>
          </a:p>
        </p:txBody>
      </p:sp>
    </p:spTree>
    <p:extLst>
      <p:ext uri="{BB962C8B-B14F-4D97-AF65-F5344CB8AC3E}">
        <p14:creationId xmlns:p14="http://schemas.microsoft.com/office/powerpoint/2010/main" val="942256790"/>
      </p:ext>
    </p:extLst>
  </p:cSld>
  <p:clrMapOvr>
    <a:masterClrMapping/>
  </p:clrMapOvr>
  <p:transition xmlns:p14="http://schemas.microsoft.com/office/powerpoint/2010/main">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DC1865C-D3DF-474A-A93E-A3FF4F8A6C64}" type="slidenum">
              <a:rPr lang="en-GB"/>
              <a:pPr>
                <a:defRPr/>
              </a:pPr>
              <a:t>‹#›</a:t>
            </a:fld>
            <a:endParaRPr lang="en-GB"/>
          </a:p>
        </p:txBody>
      </p:sp>
    </p:spTree>
    <p:extLst>
      <p:ext uri="{BB962C8B-B14F-4D97-AF65-F5344CB8AC3E}">
        <p14:creationId xmlns:p14="http://schemas.microsoft.com/office/powerpoint/2010/main" val="2417249454"/>
      </p:ext>
    </p:extLst>
  </p:cSld>
  <p:clrMapOvr>
    <a:masterClrMapping/>
  </p:clrMapOvr>
  <p:transition xmlns:p14="http://schemas.microsoft.com/office/powerpoint/2010/main">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EE17A78-5041-014F-B248-FD39FE925E28}" type="slidenum">
              <a:rPr lang="en-GB"/>
              <a:pPr>
                <a:defRPr/>
              </a:pPr>
              <a:t>‹#›</a:t>
            </a:fld>
            <a:endParaRPr lang="en-GB"/>
          </a:p>
        </p:txBody>
      </p:sp>
    </p:spTree>
    <p:extLst>
      <p:ext uri="{BB962C8B-B14F-4D97-AF65-F5344CB8AC3E}">
        <p14:creationId xmlns:p14="http://schemas.microsoft.com/office/powerpoint/2010/main" val="1779887952"/>
      </p:ext>
    </p:extLst>
  </p:cSld>
  <p:clrMapOvr>
    <a:masterClrMapping/>
  </p:clrMapOvr>
  <p:transition xmlns:p14="http://schemas.microsoft.com/office/powerpoint/2010/main">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08F401B-4761-094C-8E72-8EBFA88614DD}" type="slidenum">
              <a:rPr lang="en-GB"/>
              <a:pPr>
                <a:defRPr/>
              </a:pPr>
              <a:t>‹#›</a:t>
            </a:fld>
            <a:endParaRPr lang="en-GB"/>
          </a:p>
        </p:txBody>
      </p:sp>
    </p:spTree>
    <p:extLst>
      <p:ext uri="{BB962C8B-B14F-4D97-AF65-F5344CB8AC3E}">
        <p14:creationId xmlns:p14="http://schemas.microsoft.com/office/powerpoint/2010/main" val="3557124587"/>
      </p:ext>
    </p:extLst>
  </p:cSld>
  <p:clrMapOvr>
    <a:masterClrMapping/>
  </p:clrMapOvr>
  <p:transition xmlns:p14="http://schemas.microsoft.com/office/powerpoint/2010/main">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53C6F0E-49C9-1B46-A0B6-C3827F801BF7}" type="slidenum">
              <a:rPr lang="en-GB"/>
              <a:pPr>
                <a:defRPr/>
              </a:pPr>
              <a:t>‹#›</a:t>
            </a:fld>
            <a:endParaRPr lang="en-GB"/>
          </a:p>
        </p:txBody>
      </p:sp>
    </p:spTree>
    <p:extLst>
      <p:ext uri="{BB962C8B-B14F-4D97-AF65-F5344CB8AC3E}">
        <p14:creationId xmlns:p14="http://schemas.microsoft.com/office/powerpoint/2010/main" val="960937077"/>
      </p:ext>
    </p:extLst>
  </p:cSld>
  <p:clrMapOvr>
    <a:masterClrMapping/>
  </p:clrMapOvr>
  <p:transition xmlns:p14="http://schemas.microsoft.com/office/powerpoint/2010/main">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17861E-FB6E-104F-80FC-2830235265C8}" type="slidenum">
              <a:rPr lang="en-GB"/>
              <a:pPr>
                <a:defRPr/>
              </a:pPr>
              <a:t>‹#›</a:t>
            </a:fld>
            <a:endParaRPr lang="en-GB"/>
          </a:p>
        </p:txBody>
      </p:sp>
    </p:spTree>
    <p:extLst>
      <p:ext uri="{BB962C8B-B14F-4D97-AF65-F5344CB8AC3E}">
        <p14:creationId xmlns:p14="http://schemas.microsoft.com/office/powerpoint/2010/main" val="1849760176"/>
      </p:ext>
    </p:extLst>
  </p:cSld>
  <p:clrMapOvr>
    <a:masterClrMapping/>
  </p:clrMapOvr>
  <p:transition xmlns:p14="http://schemas.microsoft.com/office/powerpoint/2010/main">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CBA179B-2588-F648-8023-87B43D99A941}" type="slidenum">
              <a:rPr lang="en-GB"/>
              <a:pPr>
                <a:defRPr/>
              </a:pPr>
              <a:t>‹#›</a:t>
            </a:fld>
            <a:endParaRPr lang="en-GB"/>
          </a:p>
        </p:txBody>
      </p:sp>
    </p:spTree>
    <p:extLst>
      <p:ext uri="{BB962C8B-B14F-4D97-AF65-F5344CB8AC3E}">
        <p14:creationId xmlns:p14="http://schemas.microsoft.com/office/powerpoint/2010/main" val="1592044195"/>
      </p:ext>
    </p:extLst>
  </p:cSld>
  <p:clrMapOvr>
    <a:masterClrMapping/>
  </p:clrMapOvr>
  <p:transition xmlns:p14="http://schemas.microsoft.com/office/powerpoint/2010/mai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DB9C5B4D-6C69-0A4A-ACA7-B3D52C866A49}" type="slidenum">
              <a:rPr lang="en-US"/>
              <a:pPr>
                <a:defRPr/>
              </a:pPr>
              <a:t>‹#›</a:t>
            </a:fld>
            <a:endParaRPr lang="en-US"/>
          </a:p>
        </p:txBody>
      </p:sp>
    </p:spTree>
    <p:extLst>
      <p:ext uri="{BB962C8B-B14F-4D97-AF65-F5344CB8AC3E}">
        <p14:creationId xmlns:p14="http://schemas.microsoft.com/office/powerpoint/2010/main" val="28071030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11626819"/>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09544666"/>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84121912"/>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30567801"/>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8633558"/>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63223379"/>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20916484"/>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4997552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78524503"/>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700931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561FC01C-6758-134D-AA3D-7A4CDDD553EC}" type="slidenum">
              <a:rPr lang="en-US"/>
              <a:pPr>
                <a:defRPr/>
              </a:pPr>
              <a:t>‹#›</a:t>
            </a:fld>
            <a:endParaRPr lang="en-US"/>
          </a:p>
        </p:txBody>
      </p:sp>
    </p:spTree>
    <p:extLst>
      <p:ext uri="{BB962C8B-B14F-4D97-AF65-F5344CB8AC3E}">
        <p14:creationId xmlns:p14="http://schemas.microsoft.com/office/powerpoint/2010/main" val="42308522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67078721"/>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6413"/>
            <a:chOff x="0" y="0"/>
            <a:chExt cx="5760" cy="4319"/>
          </a:xfrm>
        </p:grpSpPr>
        <p:sp>
          <p:nvSpPr>
            <p:cNvPr id="5" name="Freeform 1027"/>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a:defRPr/>
              </a:pPr>
              <a:endParaRPr lang="en-US"/>
            </a:p>
          </p:txBody>
        </p:sp>
        <p:sp>
          <p:nvSpPr>
            <p:cNvPr id="6" name="Freeform 1028"/>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7" name="Freeform 1029"/>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a:defRPr/>
              </a:pPr>
              <a:endParaRPr lang="en-US"/>
            </a:p>
          </p:txBody>
        </p:sp>
        <p:sp>
          <p:nvSpPr>
            <p:cNvPr id="8" name="Freeform 1030"/>
            <p:cNvSpPr>
              <a:spLocks/>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031"/>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a:defRPr/>
              </a:pPr>
              <a:endParaRPr lang="en-US"/>
            </a:p>
          </p:txBody>
        </p:sp>
        <p:sp>
          <p:nvSpPr>
            <p:cNvPr id="10" name="Freeform 1032"/>
            <p:cNvSpPr>
              <a:spLocks/>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33"/>
            <p:cNvSpPr>
              <a:spLocks/>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34"/>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13" name="Freeform 1035"/>
            <p:cNvSpPr>
              <a:spLocks/>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036"/>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a:defRPr/>
              </a:pPr>
              <a:endParaRPr lang="en-US"/>
            </a:p>
          </p:txBody>
        </p:sp>
        <p:sp>
          <p:nvSpPr>
            <p:cNvPr id="15" name="Freeform 1037"/>
            <p:cNvSpPr>
              <a:spLocks/>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038"/>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a:defRPr/>
              </a:pPr>
              <a:endParaRPr lang="en-US"/>
            </a:p>
          </p:txBody>
        </p:sp>
        <p:sp>
          <p:nvSpPr>
            <p:cNvPr id="17" name="Freeform 1039"/>
            <p:cNvSpPr>
              <a:spLocks/>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040"/>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a:defRPr/>
              </a:pPr>
              <a:endParaRPr lang="en-US"/>
            </a:p>
          </p:txBody>
        </p:sp>
        <p:sp>
          <p:nvSpPr>
            <p:cNvPr id="19" name="Freeform 1041"/>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a:defRPr/>
              </a:pPr>
              <a:endParaRPr lang="en-US"/>
            </a:p>
          </p:txBody>
        </p:sp>
        <p:sp>
          <p:nvSpPr>
            <p:cNvPr id="20" name="Freeform 1042"/>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a:defRPr/>
              </a:pPr>
              <a:endParaRPr lang="en-US"/>
            </a:p>
          </p:txBody>
        </p:sp>
        <p:sp>
          <p:nvSpPr>
            <p:cNvPr id="21" name="Freeform 1043"/>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044"/>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a:defRPr/>
              </a:pPr>
              <a:endParaRPr lang="en-US"/>
            </a:p>
          </p:txBody>
        </p:sp>
        <p:sp>
          <p:nvSpPr>
            <p:cNvPr id="23" name="Freeform 1045"/>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046"/>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a:defRPr/>
              </a:pPr>
              <a:endParaRPr lang="en-US"/>
            </a:p>
          </p:txBody>
        </p:sp>
        <p:sp>
          <p:nvSpPr>
            <p:cNvPr id="25" name="Freeform 1047"/>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a:defRPr/>
              </a:pPr>
              <a:endParaRPr lang="en-US"/>
            </a:p>
          </p:txBody>
        </p:sp>
        <p:sp>
          <p:nvSpPr>
            <p:cNvPr id="26" name="Freeform 1048"/>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a:defRPr/>
              </a:pPr>
              <a:endParaRPr lang="en-US"/>
            </a:p>
          </p:txBody>
        </p:sp>
        <p:sp>
          <p:nvSpPr>
            <p:cNvPr id="27" name="Freeform 1049"/>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050"/>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a:defRPr/>
              </a:pPr>
              <a:endParaRPr lang="en-US"/>
            </a:p>
          </p:txBody>
        </p:sp>
        <p:sp>
          <p:nvSpPr>
            <p:cNvPr id="29" name="Freeform 1051"/>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a:defRPr/>
              </a:pPr>
              <a:endParaRPr lang="en-US"/>
            </a:p>
          </p:txBody>
        </p:sp>
        <p:sp>
          <p:nvSpPr>
            <p:cNvPr id="30" name="Freeform 1052"/>
            <p:cNvSpPr>
              <a:spLocks/>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053"/>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a:defRPr/>
              </a:pPr>
              <a:endParaRPr lang="en-US"/>
            </a:p>
          </p:txBody>
        </p:sp>
        <p:sp>
          <p:nvSpPr>
            <p:cNvPr id="32" name="Freeform 1054"/>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55"/>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34" name="Freeform 1056"/>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a:defRPr/>
              </a:pPr>
              <a:endParaRPr lang="en-US"/>
            </a:p>
          </p:txBody>
        </p:sp>
        <p:sp>
          <p:nvSpPr>
            <p:cNvPr id="35" name="Freeform 1057"/>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a:defRPr/>
              </a:pPr>
              <a:endParaRPr lang="en-US"/>
            </a:p>
          </p:txBody>
        </p:sp>
        <p:sp>
          <p:nvSpPr>
            <p:cNvPr id="36" name="Freeform 1058"/>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en-US"/>
            </a:p>
          </p:txBody>
        </p:sp>
        <p:sp>
          <p:nvSpPr>
            <p:cNvPr id="37" name="Freeform 1059"/>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a:defRPr/>
              </a:pPr>
              <a:endParaRPr lang="en-US"/>
            </a:p>
          </p:txBody>
        </p:sp>
        <p:sp>
          <p:nvSpPr>
            <p:cNvPr id="38" name="Freeform 1060"/>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a:defRPr/>
              </a:pPr>
              <a:endParaRPr lang="en-US"/>
            </a:p>
          </p:txBody>
        </p:sp>
        <p:sp>
          <p:nvSpPr>
            <p:cNvPr id="39" name="Freeform 1061"/>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a:defRPr/>
              </a:pPr>
              <a:endParaRPr lang="en-US"/>
            </a:p>
          </p:txBody>
        </p:sp>
        <p:sp>
          <p:nvSpPr>
            <p:cNvPr id="40" name="Freeform 1062"/>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a:defRPr/>
              </a:pPr>
              <a:endParaRPr lang="en-US"/>
            </a:p>
          </p:txBody>
        </p:sp>
        <p:grpSp>
          <p:nvGrpSpPr>
            <p:cNvPr id="41" name="Group 1063"/>
            <p:cNvGrpSpPr>
              <a:grpSpLocks/>
            </p:cNvGrpSpPr>
            <p:nvPr userDrawn="1"/>
          </p:nvGrpSpPr>
          <p:grpSpPr bwMode="auto">
            <a:xfrm>
              <a:off x="0" y="1632"/>
              <a:ext cx="5758" cy="1858"/>
              <a:chOff x="0" y="1632"/>
              <a:chExt cx="5758" cy="1858"/>
            </a:xfrm>
          </p:grpSpPr>
          <p:sp>
            <p:nvSpPr>
              <p:cNvPr id="42" name="Freeform 1064"/>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43" name="Freeform 1065"/>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a:defRPr/>
                </a:pPr>
                <a:endParaRPr lang="en-US"/>
              </a:p>
            </p:txBody>
          </p:sp>
        </p:grpSp>
      </p:grpSp>
      <p:sp>
        <p:nvSpPr>
          <p:cNvPr id="932906" name="Rectangle 1066"/>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932907" name="Rectangle 1067"/>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a:lvl1pPr>
          </a:lstStyle>
          <a:p>
            <a:pPr lvl="0"/>
            <a:r>
              <a:rPr lang="en-US" noProof="0" smtClean="0"/>
              <a:t>Click to edit Master subtitle style</a:t>
            </a:r>
          </a:p>
        </p:txBody>
      </p:sp>
      <p:sp>
        <p:nvSpPr>
          <p:cNvPr id="44" name="Rectangle 1068"/>
          <p:cNvSpPr>
            <a:spLocks noGrp="1" noChangeArrowheads="1"/>
          </p:cNvSpPr>
          <p:nvPr>
            <p:ph type="dt" sz="quarter" idx="10"/>
          </p:nvPr>
        </p:nvSpPr>
        <p:spPr/>
        <p:txBody>
          <a:bodyPr/>
          <a:lstStyle>
            <a:lvl1pPr>
              <a:defRPr/>
            </a:lvl1pPr>
          </a:lstStyle>
          <a:p>
            <a:pPr>
              <a:defRPr/>
            </a:pPr>
            <a:endParaRPr lang="en-US"/>
          </a:p>
        </p:txBody>
      </p:sp>
      <p:sp>
        <p:nvSpPr>
          <p:cNvPr id="45" name="Rectangle 1069"/>
          <p:cNvSpPr>
            <a:spLocks noGrp="1" noChangeArrowheads="1"/>
          </p:cNvSpPr>
          <p:nvPr>
            <p:ph type="ftr" sz="quarter" idx="11"/>
          </p:nvPr>
        </p:nvSpPr>
        <p:spPr/>
        <p:txBody>
          <a:bodyPr/>
          <a:lstStyle>
            <a:lvl1pPr>
              <a:defRPr/>
            </a:lvl1pPr>
          </a:lstStyle>
          <a:p>
            <a:pPr>
              <a:defRPr/>
            </a:pPr>
            <a:endParaRPr lang="en-US"/>
          </a:p>
        </p:txBody>
      </p:sp>
      <p:sp>
        <p:nvSpPr>
          <p:cNvPr id="46" name="Rectangle 1070"/>
          <p:cNvSpPr>
            <a:spLocks noGrp="1" noChangeArrowheads="1"/>
          </p:cNvSpPr>
          <p:nvPr>
            <p:ph type="sldNum" sz="quarter" idx="12"/>
          </p:nvPr>
        </p:nvSpPr>
        <p:spPr/>
        <p:txBody>
          <a:bodyPr/>
          <a:lstStyle>
            <a:lvl1pPr>
              <a:defRPr/>
            </a:lvl1pPr>
          </a:lstStyle>
          <a:p>
            <a:pPr>
              <a:defRPr/>
            </a:pPr>
            <a:fld id="{937F1C63-ADF6-6140-911E-D99DDF2F5180}" type="slidenum">
              <a:rPr lang="en-US"/>
              <a:pPr>
                <a:defRPr/>
              </a:pPr>
              <a:t>‹#›</a:t>
            </a:fld>
            <a:endParaRPr lang="en-US"/>
          </a:p>
        </p:txBody>
      </p:sp>
    </p:spTree>
    <p:extLst>
      <p:ext uri="{BB962C8B-B14F-4D97-AF65-F5344CB8AC3E}">
        <p14:creationId xmlns:p14="http://schemas.microsoft.com/office/powerpoint/2010/main" val="2045350563"/>
      </p:ext>
    </p:extLst>
  </p:cSld>
  <p:clrMapOvr>
    <a:masterClrMapping/>
  </p:clrMapOvr>
  <p:transition xmlns:p14="http://schemas.microsoft.com/office/powerpoint/2010/mai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68"/>
          <p:cNvSpPr>
            <a:spLocks noGrp="1" noChangeArrowheads="1"/>
          </p:cNvSpPr>
          <p:nvPr>
            <p:ph type="dt" sz="half" idx="10"/>
          </p:nvPr>
        </p:nvSpPr>
        <p:spPr>
          <a:ln/>
        </p:spPr>
        <p:txBody>
          <a:bodyPr/>
          <a:lstStyle>
            <a:lvl1pPr>
              <a:defRPr/>
            </a:lvl1pPr>
          </a:lstStyle>
          <a:p>
            <a:pPr>
              <a:defRPr/>
            </a:pPr>
            <a:endParaRPr lang="en-US"/>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p>
        </p:txBody>
      </p:sp>
      <p:sp>
        <p:nvSpPr>
          <p:cNvPr id="6" name="Rectangle 1070"/>
          <p:cNvSpPr>
            <a:spLocks noGrp="1" noChangeArrowheads="1"/>
          </p:cNvSpPr>
          <p:nvPr>
            <p:ph type="sldNum" sz="quarter" idx="12"/>
          </p:nvPr>
        </p:nvSpPr>
        <p:spPr>
          <a:ln/>
        </p:spPr>
        <p:txBody>
          <a:bodyPr/>
          <a:lstStyle>
            <a:lvl1pPr>
              <a:defRPr/>
            </a:lvl1pPr>
          </a:lstStyle>
          <a:p>
            <a:pPr>
              <a:defRPr/>
            </a:pPr>
            <a:fld id="{27F8CB2E-8BE0-6742-BD82-19579C0699BF}" type="slidenum">
              <a:rPr lang="en-US"/>
              <a:pPr>
                <a:defRPr/>
              </a:pPr>
              <a:t>‹#›</a:t>
            </a:fld>
            <a:endParaRPr lang="en-US"/>
          </a:p>
        </p:txBody>
      </p:sp>
    </p:spTree>
    <p:extLst>
      <p:ext uri="{BB962C8B-B14F-4D97-AF65-F5344CB8AC3E}">
        <p14:creationId xmlns:p14="http://schemas.microsoft.com/office/powerpoint/2010/main" val="3328746299"/>
      </p:ext>
    </p:extLst>
  </p:cSld>
  <p:clrMapOvr>
    <a:masterClrMapping/>
  </p:clrMapOvr>
  <p:transition xmlns:p14="http://schemas.microsoft.com/office/powerpoint/2010/mai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68"/>
          <p:cNvSpPr>
            <a:spLocks noGrp="1" noChangeArrowheads="1"/>
          </p:cNvSpPr>
          <p:nvPr>
            <p:ph type="dt" sz="half" idx="10"/>
          </p:nvPr>
        </p:nvSpPr>
        <p:spPr>
          <a:ln/>
        </p:spPr>
        <p:txBody>
          <a:bodyPr/>
          <a:lstStyle>
            <a:lvl1pPr>
              <a:defRPr/>
            </a:lvl1pPr>
          </a:lstStyle>
          <a:p>
            <a:pPr>
              <a:defRPr/>
            </a:pPr>
            <a:endParaRPr lang="en-US"/>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p>
        </p:txBody>
      </p:sp>
      <p:sp>
        <p:nvSpPr>
          <p:cNvPr id="6" name="Rectangle 1070"/>
          <p:cNvSpPr>
            <a:spLocks noGrp="1" noChangeArrowheads="1"/>
          </p:cNvSpPr>
          <p:nvPr>
            <p:ph type="sldNum" sz="quarter" idx="12"/>
          </p:nvPr>
        </p:nvSpPr>
        <p:spPr>
          <a:ln/>
        </p:spPr>
        <p:txBody>
          <a:bodyPr/>
          <a:lstStyle>
            <a:lvl1pPr>
              <a:defRPr/>
            </a:lvl1pPr>
          </a:lstStyle>
          <a:p>
            <a:pPr>
              <a:defRPr/>
            </a:pPr>
            <a:fld id="{556A35DA-A64D-D142-B3F2-0419E3598CDB}" type="slidenum">
              <a:rPr lang="en-US"/>
              <a:pPr>
                <a:defRPr/>
              </a:pPr>
              <a:t>‹#›</a:t>
            </a:fld>
            <a:endParaRPr lang="en-US"/>
          </a:p>
        </p:txBody>
      </p:sp>
    </p:spTree>
    <p:extLst>
      <p:ext uri="{BB962C8B-B14F-4D97-AF65-F5344CB8AC3E}">
        <p14:creationId xmlns:p14="http://schemas.microsoft.com/office/powerpoint/2010/main" val="3367963327"/>
      </p:ext>
    </p:extLst>
  </p:cSld>
  <p:clrMapOvr>
    <a:masterClrMapping/>
  </p:clrMapOvr>
  <p:transition xmlns:p14="http://schemas.microsoft.com/office/powerpoint/2010/mai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68"/>
          <p:cNvSpPr>
            <a:spLocks noGrp="1" noChangeArrowheads="1"/>
          </p:cNvSpPr>
          <p:nvPr>
            <p:ph type="dt" sz="half" idx="10"/>
          </p:nvPr>
        </p:nvSpPr>
        <p:spPr>
          <a:ln/>
        </p:spPr>
        <p:txBody>
          <a:bodyPr/>
          <a:lstStyle>
            <a:lvl1pPr>
              <a:defRPr/>
            </a:lvl1pPr>
          </a:lstStyle>
          <a:p>
            <a:pPr>
              <a:defRPr/>
            </a:pPr>
            <a:endParaRPr lang="en-US"/>
          </a:p>
        </p:txBody>
      </p:sp>
      <p:sp>
        <p:nvSpPr>
          <p:cNvPr id="6" name="Rectangle 1069"/>
          <p:cNvSpPr>
            <a:spLocks noGrp="1" noChangeArrowheads="1"/>
          </p:cNvSpPr>
          <p:nvPr>
            <p:ph type="ftr" sz="quarter" idx="11"/>
          </p:nvPr>
        </p:nvSpPr>
        <p:spPr>
          <a:ln/>
        </p:spPr>
        <p:txBody>
          <a:bodyPr/>
          <a:lstStyle>
            <a:lvl1pPr>
              <a:defRPr/>
            </a:lvl1pPr>
          </a:lstStyle>
          <a:p>
            <a:pPr>
              <a:defRPr/>
            </a:pPr>
            <a:endParaRPr lang="en-US"/>
          </a:p>
        </p:txBody>
      </p:sp>
      <p:sp>
        <p:nvSpPr>
          <p:cNvPr id="7" name="Rectangle 1070"/>
          <p:cNvSpPr>
            <a:spLocks noGrp="1" noChangeArrowheads="1"/>
          </p:cNvSpPr>
          <p:nvPr>
            <p:ph type="sldNum" sz="quarter" idx="12"/>
          </p:nvPr>
        </p:nvSpPr>
        <p:spPr>
          <a:ln/>
        </p:spPr>
        <p:txBody>
          <a:bodyPr/>
          <a:lstStyle>
            <a:lvl1pPr>
              <a:defRPr/>
            </a:lvl1pPr>
          </a:lstStyle>
          <a:p>
            <a:pPr>
              <a:defRPr/>
            </a:pPr>
            <a:fld id="{FA6BFB46-B112-8943-9FDD-441061C2AF16}" type="slidenum">
              <a:rPr lang="en-US"/>
              <a:pPr>
                <a:defRPr/>
              </a:pPr>
              <a:t>‹#›</a:t>
            </a:fld>
            <a:endParaRPr lang="en-US"/>
          </a:p>
        </p:txBody>
      </p:sp>
    </p:spTree>
    <p:extLst>
      <p:ext uri="{BB962C8B-B14F-4D97-AF65-F5344CB8AC3E}">
        <p14:creationId xmlns:p14="http://schemas.microsoft.com/office/powerpoint/2010/main" val="1344924366"/>
      </p:ext>
    </p:extLst>
  </p:cSld>
  <p:clrMapOvr>
    <a:masterClrMapping/>
  </p:clrMapOvr>
  <p:transition xmlns:p14="http://schemas.microsoft.com/office/powerpoint/2010/mai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68"/>
          <p:cNvSpPr>
            <a:spLocks noGrp="1" noChangeArrowheads="1"/>
          </p:cNvSpPr>
          <p:nvPr>
            <p:ph type="dt" sz="half" idx="10"/>
          </p:nvPr>
        </p:nvSpPr>
        <p:spPr>
          <a:ln/>
        </p:spPr>
        <p:txBody>
          <a:bodyPr/>
          <a:lstStyle>
            <a:lvl1pPr>
              <a:defRPr/>
            </a:lvl1pPr>
          </a:lstStyle>
          <a:p>
            <a:pPr>
              <a:defRPr/>
            </a:pPr>
            <a:endParaRPr lang="en-US"/>
          </a:p>
        </p:txBody>
      </p:sp>
      <p:sp>
        <p:nvSpPr>
          <p:cNvPr id="8" name="Rectangle 1069"/>
          <p:cNvSpPr>
            <a:spLocks noGrp="1" noChangeArrowheads="1"/>
          </p:cNvSpPr>
          <p:nvPr>
            <p:ph type="ftr" sz="quarter" idx="11"/>
          </p:nvPr>
        </p:nvSpPr>
        <p:spPr>
          <a:ln/>
        </p:spPr>
        <p:txBody>
          <a:bodyPr/>
          <a:lstStyle>
            <a:lvl1pPr>
              <a:defRPr/>
            </a:lvl1pPr>
          </a:lstStyle>
          <a:p>
            <a:pPr>
              <a:defRPr/>
            </a:pPr>
            <a:endParaRPr lang="en-US"/>
          </a:p>
        </p:txBody>
      </p:sp>
      <p:sp>
        <p:nvSpPr>
          <p:cNvPr id="9" name="Rectangle 1070"/>
          <p:cNvSpPr>
            <a:spLocks noGrp="1" noChangeArrowheads="1"/>
          </p:cNvSpPr>
          <p:nvPr>
            <p:ph type="sldNum" sz="quarter" idx="12"/>
          </p:nvPr>
        </p:nvSpPr>
        <p:spPr>
          <a:ln/>
        </p:spPr>
        <p:txBody>
          <a:bodyPr/>
          <a:lstStyle>
            <a:lvl1pPr>
              <a:defRPr/>
            </a:lvl1pPr>
          </a:lstStyle>
          <a:p>
            <a:pPr>
              <a:defRPr/>
            </a:pPr>
            <a:fld id="{2411B84A-A3E2-9249-A8E7-C856C4DDE989}" type="slidenum">
              <a:rPr lang="en-US"/>
              <a:pPr>
                <a:defRPr/>
              </a:pPr>
              <a:t>‹#›</a:t>
            </a:fld>
            <a:endParaRPr lang="en-US"/>
          </a:p>
        </p:txBody>
      </p:sp>
    </p:spTree>
    <p:extLst>
      <p:ext uri="{BB962C8B-B14F-4D97-AF65-F5344CB8AC3E}">
        <p14:creationId xmlns:p14="http://schemas.microsoft.com/office/powerpoint/2010/main" val="3728227380"/>
      </p:ext>
    </p:extLst>
  </p:cSld>
  <p:clrMapOvr>
    <a:masterClrMapping/>
  </p:clrMapOvr>
  <p:transition xmlns:p14="http://schemas.microsoft.com/office/powerpoint/2010/mai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68"/>
          <p:cNvSpPr>
            <a:spLocks noGrp="1" noChangeArrowheads="1"/>
          </p:cNvSpPr>
          <p:nvPr>
            <p:ph type="dt" sz="half" idx="10"/>
          </p:nvPr>
        </p:nvSpPr>
        <p:spPr>
          <a:ln/>
        </p:spPr>
        <p:txBody>
          <a:bodyPr/>
          <a:lstStyle>
            <a:lvl1pPr>
              <a:defRPr/>
            </a:lvl1pPr>
          </a:lstStyle>
          <a:p>
            <a:pPr>
              <a:defRPr/>
            </a:pPr>
            <a:endParaRPr lang="en-US"/>
          </a:p>
        </p:txBody>
      </p:sp>
      <p:sp>
        <p:nvSpPr>
          <p:cNvPr id="4" name="Rectangle 1069"/>
          <p:cNvSpPr>
            <a:spLocks noGrp="1" noChangeArrowheads="1"/>
          </p:cNvSpPr>
          <p:nvPr>
            <p:ph type="ftr" sz="quarter" idx="11"/>
          </p:nvPr>
        </p:nvSpPr>
        <p:spPr>
          <a:ln/>
        </p:spPr>
        <p:txBody>
          <a:bodyPr/>
          <a:lstStyle>
            <a:lvl1pPr>
              <a:defRPr/>
            </a:lvl1pPr>
          </a:lstStyle>
          <a:p>
            <a:pPr>
              <a:defRPr/>
            </a:pPr>
            <a:endParaRPr lang="en-US"/>
          </a:p>
        </p:txBody>
      </p:sp>
      <p:sp>
        <p:nvSpPr>
          <p:cNvPr id="5" name="Rectangle 1070"/>
          <p:cNvSpPr>
            <a:spLocks noGrp="1" noChangeArrowheads="1"/>
          </p:cNvSpPr>
          <p:nvPr>
            <p:ph type="sldNum" sz="quarter" idx="12"/>
          </p:nvPr>
        </p:nvSpPr>
        <p:spPr>
          <a:ln/>
        </p:spPr>
        <p:txBody>
          <a:bodyPr/>
          <a:lstStyle>
            <a:lvl1pPr>
              <a:defRPr/>
            </a:lvl1pPr>
          </a:lstStyle>
          <a:p>
            <a:pPr>
              <a:defRPr/>
            </a:pPr>
            <a:fld id="{957257BD-4CBD-9744-9872-F087CE135A30}" type="slidenum">
              <a:rPr lang="en-US"/>
              <a:pPr>
                <a:defRPr/>
              </a:pPr>
              <a:t>‹#›</a:t>
            </a:fld>
            <a:endParaRPr lang="en-US"/>
          </a:p>
        </p:txBody>
      </p:sp>
    </p:spTree>
    <p:extLst>
      <p:ext uri="{BB962C8B-B14F-4D97-AF65-F5344CB8AC3E}">
        <p14:creationId xmlns:p14="http://schemas.microsoft.com/office/powerpoint/2010/main" val="3235542676"/>
      </p:ext>
    </p:extLst>
  </p:cSld>
  <p:clrMapOvr>
    <a:masterClrMapping/>
  </p:clrMapOvr>
  <p:transition xmlns:p14="http://schemas.microsoft.com/office/powerpoint/2010/mai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68"/>
          <p:cNvSpPr>
            <a:spLocks noGrp="1" noChangeArrowheads="1"/>
          </p:cNvSpPr>
          <p:nvPr>
            <p:ph type="dt" sz="half" idx="10"/>
          </p:nvPr>
        </p:nvSpPr>
        <p:spPr>
          <a:ln/>
        </p:spPr>
        <p:txBody>
          <a:bodyPr/>
          <a:lstStyle>
            <a:lvl1pPr>
              <a:defRPr/>
            </a:lvl1pPr>
          </a:lstStyle>
          <a:p>
            <a:pPr>
              <a:defRPr/>
            </a:pPr>
            <a:endParaRPr lang="en-US"/>
          </a:p>
        </p:txBody>
      </p:sp>
      <p:sp>
        <p:nvSpPr>
          <p:cNvPr id="3" name="Rectangle 1069"/>
          <p:cNvSpPr>
            <a:spLocks noGrp="1" noChangeArrowheads="1"/>
          </p:cNvSpPr>
          <p:nvPr>
            <p:ph type="ftr" sz="quarter" idx="11"/>
          </p:nvPr>
        </p:nvSpPr>
        <p:spPr>
          <a:ln/>
        </p:spPr>
        <p:txBody>
          <a:bodyPr/>
          <a:lstStyle>
            <a:lvl1pPr>
              <a:defRPr/>
            </a:lvl1pPr>
          </a:lstStyle>
          <a:p>
            <a:pPr>
              <a:defRPr/>
            </a:pPr>
            <a:endParaRPr lang="en-US"/>
          </a:p>
        </p:txBody>
      </p:sp>
      <p:sp>
        <p:nvSpPr>
          <p:cNvPr id="4" name="Rectangle 1070"/>
          <p:cNvSpPr>
            <a:spLocks noGrp="1" noChangeArrowheads="1"/>
          </p:cNvSpPr>
          <p:nvPr>
            <p:ph type="sldNum" sz="quarter" idx="12"/>
          </p:nvPr>
        </p:nvSpPr>
        <p:spPr>
          <a:ln/>
        </p:spPr>
        <p:txBody>
          <a:bodyPr/>
          <a:lstStyle>
            <a:lvl1pPr>
              <a:defRPr/>
            </a:lvl1pPr>
          </a:lstStyle>
          <a:p>
            <a:pPr>
              <a:defRPr/>
            </a:pPr>
            <a:fld id="{C82FD161-3478-404B-A35E-5B1845ED0FD8}" type="slidenum">
              <a:rPr lang="en-US"/>
              <a:pPr>
                <a:defRPr/>
              </a:pPr>
              <a:t>‹#›</a:t>
            </a:fld>
            <a:endParaRPr lang="en-US"/>
          </a:p>
        </p:txBody>
      </p:sp>
    </p:spTree>
    <p:extLst>
      <p:ext uri="{BB962C8B-B14F-4D97-AF65-F5344CB8AC3E}">
        <p14:creationId xmlns:p14="http://schemas.microsoft.com/office/powerpoint/2010/main" val="2200589349"/>
      </p:ext>
    </p:extLst>
  </p:cSld>
  <p:clrMapOvr>
    <a:masterClrMapping/>
  </p:clrMapOvr>
  <p:transition xmlns:p14="http://schemas.microsoft.com/office/powerpoint/2010/mai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pPr>
                <a:defRPr/>
              </a:pPr>
              <a:t>‹#›</a:t>
            </a:fld>
            <a:endParaRPr lang="en-US"/>
          </a:p>
        </p:txBody>
      </p:sp>
    </p:spTree>
    <p:extLst>
      <p:ext uri="{BB962C8B-B14F-4D97-AF65-F5344CB8AC3E}">
        <p14:creationId xmlns:p14="http://schemas.microsoft.com/office/powerpoint/2010/main" val="2186802392"/>
      </p:ext>
    </p:extLst>
  </p:cSld>
  <p:clrMapOvr>
    <a:masterClrMapping/>
  </p:clrMapOvr>
  <p:transition xmlns:p14="http://schemas.microsoft.com/office/powerpoint/2010/mai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68"/>
          <p:cNvSpPr>
            <a:spLocks noGrp="1" noChangeArrowheads="1"/>
          </p:cNvSpPr>
          <p:nvPr>
            <p:ph type="dt" sz="half" idx="10"/>
          </p:nvPr>
        </p:nvSpPr>
        <p:spPr>
          <a:ln/>
        </p:spPr>
        <p:txBody>
          <a:bodyPr/>
          <a:lstStyle>
            <a:lvl1pPr>
              <a:defRPr/>
            </a:lvl1pPr>
          </a:lstStyle>
          <a:p>
            <a:pPr>
              <a:defRPr/>
            </a:pPr>
            <a:endParaRPr lang="en-US"/>
          </a:p>
        </p:txBody>
      </p:sp>
      <p:sp>
        <p:nvSpPr>
          <p:cNvPr id="6" name="Rectangle 1069"/>
          <p:cNvSpPr>
            <a:spLocks noGrp="1" noChangeArrowheads="1"/>
          </p:cNvSpPr>
          <p:nvPr>
            <p:ph type="ftr" sz="quarter" idx="11"/>
          </p:nvPr>
        </p:nvSpPr>
        <p:spPr>
          <a:ln/>
        </p:spPr>
        <p:txBody>
          <a:bodyPr/>
          <a:lstStyle>
            <a:lvl1pPr>
              <a:defRPr/>
            </a:lvl1pPr>
          </a:lstStyle>
          <a:p>
            <a:pPr>
              <a:defRPr/>
            </a:pPr>
            <a:endParaRPr lang="en-US"/>
          </a:p>
        </p:txBody>
      </p:sp>
      <p:sp>
        <p:nvSpPr>
          <p:cNvPr id="7" name="Rectangle 1070"/>
          <p:cNvSpPr>
            <a:spLocks noGrp="1" noChangeArrowheads="1"/>
          </p:cNvSpPr>
          <p:nvPr>
            <p:ph type="sldNum" sz="quarter" idx="12"/>
          </p:nvPr>
        </p:nvSpPr>
        <p:spPr>
          <a:ln/>
        </p:spPr>
        <p:txBody>
          <a:bodyPr/>
          <a:lstStyle>
            <a:lvl1pPr>
              <a:defRPr/>
            </a:lvl1pPr>
          </a:lstStyle>
          <a:p>
            <a:pPr>
              <a:defRPr/>
            </a:pPr>
            <a:fld id="{40764824-DAB9-3545-B17B-A2F3C5E52D48}" type="slidenum">
              <a:rPr lang="en-US"/>
              <a:pPr>
                <a:defRPr/>
              </a:pPr>
              <a:t>‹#›</a:t>
            </a:fld>
            <a:endParaRPr lang="en-US"/>
          </a:p>
        </p:txBody>
      </p:sp>
    </p:spTree>
    <p:extLst>
      <p:ext uri="{BB962C8B-B14F-4D97-AF65-F5344CB8AC3E}">
        <p14:creationId xmlns:p14="http://schemas.microsoft.com/office/powerpoint/2010/main" val="893761627"/>
      </p:ext>
    </p:extLst>
  </p:cSld>
  <p:clrMapOvr>
    <a:masterClrMapping/>
  </p:clrMapOvr>
  <p:transition xmlns:p14="http://schemas.microsoft.com/office/powerpoint/2010/mai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68"/>
          <p:cNvSpPr>
            <a:spLocks noGrp="1" noChangeArrowheads="1"/>
          </p:cNvSpPr>
          <p:nvPr>
            <p:ph type="dt" sz="half" idx="10"/>
          </p:nvPr>
        </p:nvSpPr>
        <p:spPr>
          <a:ln/>
        </p:spPr>
        <p:txBody>
          <a:bodyPr/>
          <a:lstStyle>
            <a:lvl1pPr>
              <a:defRPr/>
            </a:lvl1pPr>
          </a:lstStyle>
          <a:p>
            <a:pPr>
              <a:defRPr/>
            </a:pPr>
            <a:endParaRPr lang="en-US"/>
          </a:p>
        </p:txBody>
      </p:sp>
      <p:sp>
        <p:nvSpPr>
          <p:cNvPr id="6" name="Rectangle 1069"/>
          <p:cNvSpPr>
            <a:spLocks noGrp="1" noChangeArrowheads="1"/>
          </p:cNvSpPr>
          <p:nvPr>
            <p:ph type="ftr" sz="quarter" idx="11"/>
          </p:nvPr>
        </p:nvSpPr>
        <p:spPr>
          <a:ln/>
        </p:spPr>
        <p:txBody>
          <a:bodyPr/>
          <a:lstStyle>
            <a:lvl1pPr>
              <a:defRPr/>
            </a:lvl1pPr>
          </a:lstStyle>
          <a:p>
            <a:pPr>
              <a:defRPr/>
            </a:pPr>
            <a:endParaRPr lang="en-US"/>
          </a:p>
        </p:txBody>
      </p:sp>
      <p:sp>
        <p:nvSpPr>
          <p:cNvPr id="7" name="Rectangle 1070"/>
          <p:cNvSpPr>
            <a:spLocks noGrp="1" noChangeArrowheads="1"/>
          </p:cNvSpPr>
          <p:nvPr>
            <p:ph type="sldNum" sz="quarter" idx="12"/>
          </p:nvPr>
        </p:nvSpPr>
        <p:spPr>
          <a:ln/>
        </p:spPr>
        <p:txBody>
          <a:bodyPr/>
          <a:lstStyle>
            <a:lvl1pPr>
              <a:defRPr/>
            </a:lvl1pPr>
          </a:lstStyle>
          <a:p>
            <a:pPr>
              <a:defRPr/>
            </a:pPr>
            <a:fld id="{FE6AE296-5A9A-2642-A6E3-6A59F3A8FD0B}" type="slidenum">
              <a:rPr lang="en-US"/>
              <a:pPr>
                <a:defRPr/>
              </a:pPr>
              <a:t>‹#›</a:t>
            </a:fld>
            <a:endParaRPr lang="en-US"/>
          </a:p>
        </p:txBody>
      </p:sp>
    </p:spTree>
    <p:extLst>
      <p:ext uri="{BB962C8B-B14F-4D97-AF65-F5344CB8AC3E}">
        <p14:creationId xmlns:p14="http://schemas.microsoft.com/office/powerpoint/2010/main" val="4250199429"/>
      </p:ext>
    </p:extLst>
  </p:cSld>
  <p:clrMapOvr>
    <a:masterClrMapping/>
  </p:clrMapOvr>
  <p:transition xmlns:p14="http://schemas.microsoft.com/office/powerpoint/2010/mai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68"/>
          <p:cNvSpPr>
            <a:spLocks noGrp="1" noChangeArrowheads="1"/>
          </p:cNvSpPr>
          <p:nvPr>
            <p:ph type="dt" sz="half" idx="10"/>
          </p:nvPr>
        </p:nvSpPr>
        <p:spPr>
          <a:ln/>
        </p:spPr>
        <p:txBody>
          <a:bodyPr/>
          <a:lstStyle>
            <a:lvl1pPr>
              <a:defRPr/>
            </a:lvl1pPr>
          </a:lstStyle>
          <a:p>
            <a:pPr>
              <a:defRPr/>
            </a:pPr>
            <a:endParaRPr lang="en-US"/>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p>
        </p:txBody>
      </p:sp>
      <p:sp>
        <p:nvSpPr>
          <p:cNvPr id="6" name="Rectangle 1070"/>
          <p:cNvSpPr>
            <a:spLocks noGrp="1" noChangeArrowheads="1"/>
          </p:cNvSpPr>
          <p:nvPr>
            <p:ph type="sldNum" sz="quarter" idx="12"/>
          </p:nvPr>
        </p:nvSpPr>
        <p:spPr>
          <a:ln/>
        </p:spPr>
        <p:txBody>
          <a:bodyPr/>
          <a:lstStyle>
            <a:lvl1pPr>
              <a:defRPr/>
            </a:lvl1pPr>
          </a:lstStyle>
          <a:p>
            <a:pPr>
              <a:defRPr/>
            </a:pPr>
            <a:fld id="{D1C620DF-9ECC-1145-8A2F-67114A82B6B9}" type="slidenum">
              <a:rPr lang="en-US"/>
              <a:pPr>
                <a:defRPr/>
              </a:pPr>
              <a:t>‹#›</a:t>
            </a:fld>
            <a:endParaRPr lang="en-US"/>
          </a:p>
        </p:txBody>
      </p:sp>
    </p:spTree>
    <p:extLst>
      <p:ext uri="{BB962C8B-B14F-4D97-AF65-F5344CB8AC3E}">
        <p14:creationId xmlns:p14="http://schemas.microsoft.com/office/powerpoint/2010/main" val="1600859122"/>
      </p:ext>
    </p:extLst>
  </p:cSld>
  <p:clrMapOvr>
    <a:masterClrMapping/>
  </p:clrMapOvr>
  <p:transition xmlns:p14="http://schemas.microsoft.com/office/powerpoint/2010/mai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68"/>
          <p:cNvSpPr>
            <a:spLocks noGrp="1" noChangeArrowheads="1"/>
          </p:cNvSpPr>
          <p:nvPr>
            <p:ph type="dt" sz="half" idx="10"/>
          </p:nvPr>
        </p:nvSpPr>
        <p:spPr>
          <a:ln/>
        </p:spPr>
        <p:txBody>
          <a:bodyPr/>
          <a:lstStyle>
            <a:lvl1pPr>
              <a:defRPr/>
            </a:lvl1pPr>
          </a:lstStyle>
          <a:p>
            <a:pPr>
              <a:defRPr/>
            </a:pPr>
            <a:endParaRPr lang="en-US"/>
          </a:p>
        </p:txBody>
      </p:sp>
      <p:sp>
        <p:nvSpPr>
          <p:cNvPr id="5" name="Rectangle 1069"/>
          <p:cNvSpPr>
            <a:spLocks noGrp="1" noChangeArrowheads="1"/>
          </p:cNvSpPr>
          <p:nvPr>
            <p:ph type="ftr" sz="quarter" idx="11"/>
          </p:nvPr>
        </p:nvSpPr>
        <p:spPr>
          <a:ln/>
        </p:spPr>
        <p:txBody>
          <a:bodyPr/>
          <a:lstStyle>
            <a:lvl1pPr>
              <a:defRPr/>
            </a:lvl1pPr>
          </a:lstStyle>
          <a:p>
            <a:pPr>
              <a:defRPr/>
            </a:pPr>
            <a:endParaRPr lang="en-US"/>
          </a:p>
        </p:txBody>
      </p:sp>
      <p:sp>
        <p:nvSpPr>
          <p:cNvPr id="6" name="Rectangle 1070"/>
          <p:cNvSpPr>
            <a:spLocks noGrp="1" noChangeArrowheads="1"/>
          </p:cNvSpPr>
          <p:nvPr>
            <p:ph type="sldNum" sz="quarter" idx="12"/>
          </p:nvPr>
        </p:nvSpPr>
        <p:spPr>
          <a:ln/>
        </p:spPr>
        <p:txBody>
          <a:bodyPr/>
          <a:lstStyle>
            <a:lvl1pPr>
              <a:defRPr/>
            </a:lvl1pPr>
          </a:lstStyle>
          <a:p>
            <a:pPr>
              <a:defRPr/>
            </a:pPr>
            <a:fld id="{552DACE2-F03F-D543-9ABD-EA7FC8D47B0B}" type="slidenum">
              <a:rPr lang="en-US"/>
              <a:pPr>
                <a:defRPr/>
              </a:pPr>
              <a:t>‹#›</a:t>
            </a:fld>
            <a:endParaRPr lang="en-US"/>
          </a:p>
        </p:txBody>
      </p:sp>
    </p:spTree>
    <p:extLst>
      <p:ext uri="{BB962C8B-B14F-4D97-AF65-F5344CB8AC3E}">
        <p14:creationId xmlns:p14="http://schemas.microsoft.com/office/powerpoint/2010/main" val="347972075"/>
      </p:ext>
    </p:extLst>
  </p:cSld>
  <p:clrMapOvr>
    <a:masterClrMapping/>
  </p:clrMapOvr>
  <p:transition xmlns:p14="http://schemas.microsoft.com/office/powerpoint/2010/mai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p:spPr>
          <p:txBody>
            <a:bodyPr/>
            <a:lstStyle/>
            <a:p>
              <a:pPr>
                <a:defRPr/>
              </a:pPr>
              <a:endParaRPr lang="en-US"/>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877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9287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9A7E2A2D-2219-4643-864A-FCDDF50E7110}" type="slidenum">
              <a:rPr lang="en-US"/>
              <a:pPr>
                <a:defRPr/>
              </a:pPr>
              <a:t>‹#›</a:t>
            </a:fld>
            <a:endParaRPr lang="en-US"/>
          </a:p>
        </p:txBody>
      </p:sp>
    </p:spTree>
    <p:extLst>
      <p:ext uri="{BB962C8B-B14F-4D97-AF65-F5344CB8AC3E}">
        <p14:creationId xmlns:p14="http://schemas.microsoft.com/office/powerpoint/2010/main" val="2783812661"/>
      </p:ext>
    </p:extLst>
  </p:cSld>
  <p:clrMapOvr>
    <a:masterClrMapping/>
  </p:clrMapOvr>
  <p:transition xmlns:p14="http://schemas.microsoft.com/office/powerpoint/2010/mai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C3CB447-21F9-F045-9BE5-CFA119B186EF}" type="slidenum">
              <a:rPr lang="en-US"/>
              <a:pPr>
                <a:defRPr/>
              </a:pPr>
              <a:t>‹#›</a:t>
            </a:fld>
            <a:endParaRPr lang="en-US"/>
          </a:p>
        </p:txBody>
      </p:sp>
    </p:spTree>
    <p:extLst>
      <p:ext uri="{BB962C8B-B14F-4D97-AF65-F5344CB8AC3E}">
        <p14:creationId xmlns:p14="http://schemas.microsoft.com/office/powerpoint/2010/main" val="4230536963"/>
      </p:ext>
    </p:extLst>
  </p:cSld>
  <p:clrMapOvr>
    <a:masterClrMapping/>
  </p:clrMapOvr>
  <p:transition xmlns:p14="http://schemas.microsoft.com/office/powerpoint/2010/mai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03DE8BE-17FC-AF41-B87C-65DC81FD379D}" type="slidenum">
              <a:rPr lang="en-US"/>
              <a:pPr>
                <a:defRPr/>
              </a:pPr>
              <a:t>‹#›</a:t>
            </a:fld>
            <a:endParaRPr lang="en-US"/>
          </a:p>
        </p:txBody>
      </p:sp>
    </p:spTree>
    <p:extLst>
      <p:ext uri="{BB962C8B-B14F-4D97-AF65-F5344CB8AC3E}">
        <p14:creationId xmlns:p14="http://schemas.microsoft.com/office/powerpoint/2010/main" val="2709960483"/>
      </p:ext>
    </p:extLst>
  </p:cSld>
  <p:clrMapOvr>
    <a:masterClrMapping/>
  </p:clrMapOvr>
  <p:transition xmlns:p14="http://schemas.microsoft.com/office/powerpoint/2010/mai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49E8643-A958-4B44-8BBE-156F9C43E2D3}" type="slidenum">
              <a:rPr lang="en-US"/>
              <a:pPr>
                <a:defRPr/>
              </a:pPr>
              <a:t>‹#›</a:t>
            </a:fld>
            <a:endParaRPr lang="en-US"/>
          </a:p>
        </p:txBody>
      </p:sp>
    </p:spTree>
    <p:extLst>
      <p:ext uri="{BB962C8B-B14F-4D97-AF65-F5344CB8AC3E}">
        <p14:creationId xmlns:p14="http://schemas.microsoft.com/office/powerpoint/2010/main" val="3002732788"/>
      </p:ext>
    </p:extLst>
  </p:cSld>
  <p:clrMapOvr>
    <a:masterClrMapping/>
  </p:clrMapOvr>
  <p:transition xmlns:p14="http://schemas.microsoft.com/office/powerpoint/2010/mai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C4EFF465-A7FD-8540-B7C2-BEE0B6B33FDE}" type="slidenum">
              <a:rPr lang="en-US"/>
              <a:pPr>
                <a:defRPr/>
              </a:pPr>
              <a:t>‹#›</a:t>
            </a:fld>
            <a:endParaRPr lang="en-US"/>
          </a:p>
        </p:txBody>
      </p:sp>
    </p:spTree>
    <p:extLst>
      <p:ext uri="{BB962C8B-B14F-4D97-AF65-F5344CB8AC3E}">
        <p14:creationId xmlns:p14="http://schemas.microsoft.com/office/powerpoint/2010/main" val="3578116247"/>
      </p:ext>
    </p:extLst>
  </p:cSld>
  <p:clrMapOvr>
    <a:masterClrMapping/>
  </p:clrMapOvr>
  <p:transition xmlns:p14="http://schemas.microsoft.com/office/powerpoint/2010/mai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3FAF197C-31D6-6548-9D15-6883E39D1111}" type="slidenum">
              <a:rPr lang="en-US"/>
              <a:pPr>
                <a:defRPr/>
              </a:pPr>
              <a:t>‹#›</a:t>
            </a:fld>
            <a:endParaRPr lang="en-US"/>
          </a:p>
        </p:txBody>
      </p:sp>
    </p:spTree>
    <p:extLst>
      <p:ext uri="{BB962C8B-B14F-4D97-AF65-F5344CB8AC3E}">
        <p14:creationId xmlns:p14="http://schemas.microsoft.com/office/powerpoint/2010/main" val="513471812"/>
      </p:ext>
    </p:extLst>
  </p:cSld>
  <p:clrMapOvr>
    <a:masterClrMapping/>
  </p:clrMapOvr>
  <p:transition xmlns:p14="http://schemas.microsoft.com/office/powerpoint/2010/mai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pPr>
                <a:defRPr/>
              </a:pPr>
              <a:t>‹#›</a:t>
            </a:fld>
            <a:endParaRPr lang="en-US"/>
          </a:p>
        </p:txBody>
      </p:sp>
    </p:spTree>
    <p:extLst>
      <p:ext uri="{BB962C8B-B14F-4D97-AF65-F5344CB8AC3E}">
        <p14:creationId xmlns:p14="http://schemas.microsoft.com/office/powerpoint/2010/main" val="2819633122"/>
      </p:ext>
    </p:extLst>
  </p:cSld>
  <p:clrMapOvr>
    <a:masterClrMapping/>
  </p:clrMapOvr>
  <p:transition xmlns:p14="http://schemas.microsoft.com/office/powerpoint/2010/mai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B7BEDF59-63A3-E74C-894C-696225556E6E}" type="slidenum">
              <a:rPr lang="en-US"/>
              <a:pPr>
                <a:defRPr/>
              </a:pPr>
              <a:t>‹#›</a:t>
            </a:fld>
            <a:endParaRPr lang="en-US"/>
          </a:p>
        </p:txBody>
      </p:sp>
    </p:spTree>
    <p:extLst>
      <p:ext uri="{BB962C8B-B14F-4D97-AF65-F5344CB8AC3E}">
        <p14:creationId xmlns:p14="http://schemas.microsoft.com/office/powerpoint/2010/main" val="2665420235"/>
      </p:ext>
    </p:extLst>
  </p:cSld>
  <p:clrMapOvr>
    <a:masterClrMapping/>
  </p:clrMapOvr>
  <p:transition xmlns:p14="http://schemas.microsoft.com/office/powerpoint/2010/mai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E23F2F59-F7B1-DC4A-89D0-770947CF5EBB}" type="slidenum">
              <a:rPr lang="en-US"/>
              <a:pPr>
                <a:defRPr/>
              </a:pPr>
              <a:t>‹#›</a:t>
            </a:fld>
            <a:endParaRPr lang="en-US"/>
          </a:p>
        </p:txBody>
      </p:sp>
    </p:spTree>
    <p:extLst>
      <p:ext uri="{BB962C8B-B14F-4D97-AF65-F5344CB8AC3E}">
        <p14:creationId xmlns:p14="http://schemas.microsoft.com/office/powerpoint/2010/main" val="977153825"/>
      </p:ext>
    </p:extLst>
  </p:cSld>
  <p:clrMapOvr>
    <a:masterClrMapping/>
  </p:clrMapOvr>
  <p:transition xmlns:p14="http://schemas.microsoft.com/office/powerpoint/2010/mai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98C9532-4431-134E-93CF-15F31C6C02F2}" type="slidenum">
              <a:rPr lang="en-US"/>
              <a:pPr>
                <a:defRPr/>
              </a:pPr>
              <a:t>‹#›</a:t>
            </a:fld>
            <a:endParaRPr lang="en-US"/>
          </a:p>
        </p:txBody>
      </p:sp>
    </p:spTree>
    <p:extLst>
      <p:ext uri="{BB962C8B-B14F-4D97-AF65-F5344CB8AC3E}">
        <p14:creationId xmlns:p14="http://schemas.microsoft.com/office/powerpoint/2010/main" val="3092955306"/>
      </p:ext>
    </p:extLst>
  </p:cSld>
  <p:clrMapOvr>
    <a:masterClrMapping/>
  </p:clrMapOvr>
  <p:transition xmlns:p14="http://schemas.microsoft.com/office/powerpoint/2010/mai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9FAB0AB-AEDF-F741-BB01-98B213623255}" type="slidenum">
              <a:rPr lang="en-US"/>
              <a:pPr>
                <a:defRPr/>
              </a:pPr>
              <a:t>‹#›</a:t>
            </a:fld>
            <a:endParaRPr lang="en-US"/>
          </a:p>
        </p:txBody>
      </p:sp>
    </p:spTree>
    <p:extLst>
      <p:ext uri="{BB962C8B-B14F-4D97-AF65-F5344CB8AC3E}">
        <p14:creationId xmlns:p14="http://schemas.microsoft.com/office/powerpoint/2010/main" val="2368104444"/>
      </p:ext>
    </p:extLst>
  </p:cSld>
  <p:clrMapOvr>
    <a:masterClrMapping/>
  </p:clrMapOvr>
  <p:transition xmlns:p14="http://schemas.microsoft.com/office/powerpoint/2010/mai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83FFF16-F3A0-D042-9CE7-C1F698D85F9A}" type="slidenum">
              <a:rPr lang="en-US"/>
              <a:pPr>
                <a:defRPr/>
              </a:pPr>
              <a:t>‹#›</a:t>
            </a:fld>
            <a:endParaRPr lang="en-US"/>
          </a:p>
        </p:txBody>
      </p:sp>
    </p:spTree>
    <p:extLst>
      <p:ext uri="{BB962C8B-B14F-4D97-AF65-F5344CB8AC3E}">
        <p14:creationId xmlns:p14="http://schemas.microsoft.com/office/powerpoint/2010/main" val="2799595367"/>
      </p:ext>
    </p:extLst>
  </p:cSld>
  <p:clrMapOvr>
    <a:masterClrMapping/>
  </p:clrMapOvr>
  <p:transition xmlns:p14="http://schemas.microsoft.com/office/powerpoint/2010/mai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pPr>
                <a:defRPr/>
              </a:pPr>
              <a:t>‹#›</a:t>
            </a:fld>
            <a:endParaRPr lang="en-US"/>
          </a:p>
        </p:txBody>
      </p:sp>
    </p:spTree>
    <p:extLst>
      <p:ext uri="{BB962C8B-B14F-4D97-AF65-F5344CB8AC3E}">
        <p14:creationId xmlns:p14="http://schemas.microsoft.com/office/powerpoint/2010/main" val="1423188317"/>
      </p:ext>
    </p:extLst>
  </p:cSld>
  <p:clrMapOvr>
    <a:masterClrMapping/>
  </p:clrMapOvr>
  <p:transition xmlns:p14="http://schemas.microsoft.com/office/powerpoint/2010/mai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pPr>
                <a:defRPr/>
              </a:pPr>
              <a:t>‹#›</a:t>
            </a:fld>
            <a:endParaRPr lang="en-US"/>
          </a:p>
        </p:txBody>
      </p:sp>
    </p:spTree>
    <p:extLst>
      <p:ext uri="{BB962C8B-B14F-4D97-AF65-F5344CB8AC3E}">
        <p14:creationId xmlns:p14="http://schemas.microsoft.com/office/powerpoint/2010/main" val="3514597677"/>
      </p:ext>
    </p:extLst>
  </p:cSld>
  <p:clrMapOvr>
    <a:masterClrMapping/>
  </p:clrMapOvr>
  <p:transition xmlns:p14="http://schemas.microsoft.com/office/powerpoint/2010/mai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pPr>
                <a:defRPr/>
              </a:pPr>
              <a:t>‹#›</a:t>
            </a:fld>
            <a:endParaRPr lang="en-US"/>
          </a:p>
        </p:txBody>
      </p:sp>
    </p:spTree>
    <p:extLst>
      <p:ext uri="{BB962C8B-B14F-4D97-AF65-F5344CB8AC3E}">
        <p14:creationId xmlns:p14="http://schemas.microsoft.com/office/powerpoint/2010/main" val="2815277573"/>
      </p:ext>
    </p:extLst>
  </p:cSld>
  <p:clrMapOvr>
    <a:masterClrMapping/>
  </p:clrMapOvr>
  <p:transition xmlns:p14="http://schemas.microsoft.com/office/powerpoint/2010/mai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pPr>
                <a:defRPr/>
              </a:pPr>
              <a:t>‹#›</a:t>
            </a:fld>
            <a:endParaRPr lang="en-US"/>
          </a:p>
        </p:txBody>
      </p:sp>
    </p:spTree>
    <p:extLst>
      <p:ext uri="{BB962C8B-B14F-4D97-AF65-F5344CB8AC3E}">
        <p14:creationId xmlns:p14="http://schemas.microsoft.com/office/powerpoint/2010/main" val="4288480234"/>
      </p:ext>
    </p:extLst>
  </p:cSld>
  <p:clrMapOvr>
    <a:masterClrMapping/>
  </p:clrMapOvr>
  <p:transition xmlns:p14="http://schemas.microsoft.com/office/powerpoint/2010/mai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pPr>
                <a:defRPr/>
              </a:pPr>
              <a:t>‹#›</a:t>
            </a:fld>
            <a:endParaRPr lang="en-US"/>
          </a:p>
        </p:txBody>
      </p:sp>
    </p:spTree>
    <p:extLst>
      <p:ext uri="{BB962C8B-B14F-4D97-AF65-F5344CB8AC3E}">
        <p14:creationId xmlns:p14="http://schemas.microsoft.com/office/powerpoint/2010/main" val="1408543080"/>
      </p:ext>
    </p:extLst>
  </p:cSld>
  <p:clrMapOvr>
    <a:masterClrMapping/>
  </p:clrMapOvr>
  <p:transition xmlns:p14="http://schemas.microsoft.com/office/powerpoint/2010/mai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pPr>
                <a:defRPr/>
              </a:pPr>
              <a:t>‹#›</a:t>
            </a:fld>
            <a:endParaRPr lang="en-US"/>
          </a:p>
        </p:txBody>
      </p:sp>
    </p:spTree>
    <p:extLst>
      <p:ext uri="{BB962C8B-B14F-4D97-AF65-F5344CB8AC3E}">
        <p14:creationId xmlns:p14="http://schemas.microsoft.com/office/powerpoint/2010/main" val="2476587728"/>
      </p:ext>
    </p:extLst>
  </p:cSld>
  <p:clrMapOvr>
    <a:masterClrMapping/>
  </p:clrMapOvr>
  <p:transition xmlns:p14="http://schemas.microsoft.com/office/powerpoint/2010/mai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pPr>
                <a:defRPr/>
              </a:pPr>
              <a:t>‹#›</a:t>
            </a:fld>
            <a:endParaRPr lang="en-US"/>
          </a:p>
        </p:txBody>
      </p:sp>
    </p:spTree>
    <p:extLst>
      <p:ext uri="{BB962C8B-B14F-4D97-AF65-F5344CB8AC3E}">
        <p14:creationId xmlns:p14="http://schemas.microsoft.com/office/powerpoint/2010/main" val="1303079237"/>
      </p:ext>
    </p:extLst>
  </p:cSld>
  <p:clrMapOvr>
    <a:masterClrMapping/>
  </p:clrMapOvr>
  <p:transition xmlns:p14="http://schemas.microsoft.com/office/powerpoint/2010/mai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pPr>
                <a:defRPr/>
              </a:pPr>
              <a:t>‹#›</a:t>
            </a:fld>
            <a:endParaRPr lang="en-US"/>
          </a:p>
        </p:txBody>
      </p:sp>
    </p:spTree>
    <p:extLst>
      <p:ext uri="{BB962C8B-B14F-4D97-AF65-F5344CB8AC3E}">
        <p14:creationId xmlns:p14="http://schemas.microsoft.com/office/powerpoint/2010/main" val="2424552763"/>
      </p:ext>
    </p:extLst>
  </p:cSld>
  <p:clrMapOvr>
    <a:masterClrMapping/>
  </p:clrMapOvr>
  <p:transition xmlns:p14="http://schemas.microsoft.com/office/powerpoint/2010/mai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pPr>
                <a:defRPr/>
              </a:pPr>
              <a:t>‹#›</a:t>
            </a:fld>
            <a:endParaRPr lang="en-US"/>
          </a:p>
        </p:txBody>
      </p:sp>
    </p:spTree>
    <p:extLst>
      <p:ext uri="{BB962C8B-B14F-4D97-AF65-F5344CB8AC3E}">
        <p14:creationId xmlns:p14="http://schemas.microsoft.com/office/powerpoint/2010/main" val="3287135977"/>
      </p:ext>
    </p:extLst>
  </p:cSld>
  <p:clrMapOvr>
    <a:masterClrMapping/>
  </p:clrMapOvr>
  <p:transition xmlns:p14="http://schemas.microsoft.com/office/powerpoint/2010/mai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pPr>
                <a:defRPr/>
              </a:pPr>
              <a:t>‹#›</a:t>
            </a:fld>
            <a:endParaRPr lang="en-US"/>
          </a:p>
        </p:txBody>
      </p:sp>
    </p:spTree>
    <p:extLst>
      <p:ext uri="{BB962C8B-B14F-4D97-AF65-F5344CB8AC3E}">
        <p14:creationId xmlns:p14="http://schemas.microsoft.com/office/powerpoint/2010/main" val="130838547"/>
      </p:ext>
    </p:extLst>
  </p:cSld>
  <p:clrMapOvr>
    <a:masterClrMapping/>
  </p:clrMapOvr>
  <p:transition xmlns:p14="http://schemas.microsoft.com/office/powerpoint/2010/mai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pPr>
                <a:defRPr/>
              </a:pPr>
              <a:t>‹#›</a:t>
            </a:fld>
            <a:endParaRPr lang="en-US"/>
          </a:p>
        </p:txBody>
      </p:sp>
    </p:spTree>
    <p:extLst>
      <p:ext uri="{BB962C8B-B14F-4D97-AF65-F5344CB8AC3E}">
        <p14:creationId xmlns:p14="http://schemas.microsoft.com/office/powerpoint/2010/main" val="471911556"/>
      </p:ext>
    </p:extLst>
  </p:cSld>
  <p:clrMapOvr>
    <a:masterClrMapping/>
  </p:clrMapOvr>
  <p:transition xmlns:p14="http://schemas.microsoft.com/office/powerpoint/2010/mai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pPr>
                <a:defRPr/>
              </a:pPr>
              <a:t>‹#›</a:t>
            </a:fld>
            <a:endParaRPr lang="en-US"/>
          </a:p>
        </p:txBody>
      </p:sp>
    </p:spTree>
    <p:extLst>
      <p:ext uri="{BB962C8B-B14F-4D97-AF65-F5344CB8AC3E}">
        <p14:creationId xmlns:p14="http://schemas.microsoft.com/office/powerpoint/2010/main" val="4272732905"/>
      </p:ext>
    </p:extLst>
  </p:cSld>
  <p:clrMapOvr>
    <a:masterClrMapping/>
  </p:clrMapOvr>
  <p:transition xmlns:p14="http://schemas.microsoft.com/office/powerpoint/2010/mai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smtClean="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pPr>
              <a:defRPr/>
            </a:pPr>
            <a:fld id="{FC4C5D0D-7860-7E45-B55E-8CEA3B8B9EE0}" type="slidenum">
              <a:rPr lang="en-US"/>
              <a:pPr>
                <a:defRPr/>
              </a:pPr>
              <a:t>‹#›</a:t>
            </a:fld>
            <a:endParaRPr lang="en-US"/>
          </a:p>
        </p:txBody>
      </p:sp>
    </p:spTree>
    <p:extLst>
      <p:ext uri="{BB962C8B-B14F-4D97-AF65-F5344CB8AC3E}">
        <p14:creationId xmlns:p14="http://schemas.microsoft.com/office/powerpoint/2010/main" val="3621191133"/>
      </p:ext>
    </p:extLst>
  </p:cSld>
  <p:clrMapOvr>
    <a:masterClrMapping/>
  </p:clrMapOvr>
  <p:transition xmlns:p14="http://schemas.microsoft.com/office/powerpoint/2010/mai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9067DC-771F-E04E-978E-79E39B5E6F4E}" type="slidenum">
              <a:rPr lang="en-US"/>
              <a:pPr>
                <a:defRPr/>
              </a:pPr>
              <a:t>‹#›</a:t>
            </a:fld>
            <a:endParaRPr lang="en-US"/>
          </a:p>
        </p:txBody>
      </p:sp>
    </p:spTree>
    <p:extLst>
      <p:ext uri="{BB962C8B-B14F-4D97-AF65-F5344CB8AC3E}">
        <p14:creationId xmlns:p14="http://schemas.microsoft.com/office/powerpoint/2010/main" val="3757113688"/>
      </p:ext>
    </p:extLst>
  </p:cSld>
  <p:clrMapOvr>
    <a:masterClrMapping/>
  </p:clrMapOvr>
  <p:transition xmlns:p14="http://schemas.microsoft.com/office/powerpoint/2010/mai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0083F-2CEF-8447-AFEA-D4521EE27E07}" type="slidenum">
              <a:rPr lang="en-US"/>
              <a:pPr>
                <a:defRPr/>
              </a:pPr>
              <a:t>‹#›</a:t>
            </a:fld>
            <a:endParaRPr lang="en-US"/>
          </a:p>
        </p:txBody>
      </p:sp>
    </p:spTree>
    <p:extLst>
      <p:ext uri="{BB962C8B-B14F-4D97-AF65-F5344CB8AC3E}">
        <p14:creationId xmlns:p14="http://schemas.microsoft.com/office/powerpoint/2010/main" val="4288167448"/>
      </p:ext>
    </p:extLst>
  </p:cSld>
  <p:clrMapOvr>
    <a:masterClrMapping/>
  </p:clrMapOvr>
  <p:transition xmlns:p14="http://schemas.microsoft.com/office/powerpoint/2010/mai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FF7992-A369-964D-B3DF-C613560FEBA3}" type="slidenum">
              <a:rPr lang="en-US"/>
              <a:pPr>
                <a:defRPr/>
              </a:pPr>
              <a:t>‹#›</a:t>
            </a:fld>
            <a:endParaRPr lang="en-US"/>
          </a:p>
        </p:txBody>
      </p:sp>
    </p:spTree>
    <p:extLst>
      <p:ext uri="{BB962C8B-B14F-4D97-AF65-F5344CB8AC3E}">
        <p14:creationId xmlns:p14="http://schemas.microsoft.com/office/powerpoint/2010/main" val="629441013"/>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pPr>
                <a:defRPr/>
              </a:pPr>
              <a:t>‹#›</a:t>
            </a:fld>
            <a:endParaRPr lang="en-US"/>
          </a:p>
        </p:txBody>
      </p:sp>
    </p:spTree>
    <p:extLst>
      <p:ext uri="{BB962C8B-B14F-4D97-AF65-F5344CB8AC3E}">
        <p14:creationId xmlns:p14="http://schemas.microsoft.com/office/powerpoint/2010/main" val="510725350"/>
      </p:ext>
    </p:extLst>
  </p:cSld>
  <p:clrMapOvr>
    <a:masterClrMapping/>
  </p:clrMapOvr>
  <p:transition xmlns:p14="http://schemas.microsoft.com/office/powerpoint/2010/mai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730E98-C1E2-AE44-A9F3-86E37E234B03}" type="slidenum">
              <a:rPr lang="en-US"/>
              <a:pPr>
                <a:defRPr/>
              </a:pPr>
              <a:t>‹#›</a:t>
            </a:fld>
            <a:endParaRPr lang="en-US"/>
          </a:p>
        </p:txBody>
      </p:sp>
    </p:spTree>
    <p:extLst>
      <p:ext uri="{BB962C8B-B14F-4D97-AF65-F5344CB8AC3E}">
        <p14:creationId xmlns:p14="http://schemas.microsoft.com/office/powerpoint/2010/main" val="813221236"/>
      </p:ext>
    </p:extLst>
  </p:cSld>
  <p:clrMapOvr>
    <a:masterClrMapping/>
  </p:clrMapOvr>
  <p:transition xmlns:p14="http://schemas.microsoft.com/office/powerpoint/2010/mai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3489C9-2406-9148-BC1B-FA62F320D4C8}" type="slidenum">
              <a:rPr lang="en-US"/>
              <a:pPr>
                <a:defRPr/>
              </a:pPr>
              <a:t>‹#›</a:t>
            </a:fld>
            <a:endParaRPr lang="en-US"/>
          </a:p>
        </p:txBody>
      </p:sp>
    </p:spTree>
    <p:extLst>
      <p:ext uri="{BB962C8B-B14F-4D97-AF65-F5344CB8AC3E}">
        <p14:creationId xmlns:p14="http://schemas.microsoft.com/office/powerpoint/2010/main" val="1591168194"/>
      </p:ext>
    </p:extLst>
  </p:cSld>
  <p:clrMapOvr>
    <a:masterClrMapping/>
  </p:clrMapOvr>
  <p:transition xmlns:p14="http://schemas.microsoft.com/office/powerpoint/2010/mai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06CB72-7609-BC43-8140-B84969195C1B}" type="slidenum">
              <a:rPr lang="en-US"/>
              <a:pPr>
                <a:defRPr/>
              </a:pPr>
              <a:t>‹#›</a:t>
            </a:fld>
            <a:endParaRPr lang="en-US"/>
          </a:p>
        </p:txBody>
      </p:sp>
    </p:spTree>
    <p:extLst>
      <p:ext uri="{BB962C8B-B14F-4D97-AF65-F5344CB8AC3E}">
        <p14:creationId xmlns:p14="http://schemas.microsoft.com/office/powerpoint/2010/main" val="527856224"/>
      </p:ext>
    </p:extLst>
  </p:cSld>
  <p:clrMapOvr>
    <a:masterClrMapping/>
  </p:clrMapOvr>
  <p:transition xmlns:p14="http://schemas.microsoft.com/office/powerpoint/2010/mai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B198-68C0-354B-B2DE-2BB8994F24D9}" type="slidenum">
              <a:rPr lang="en-US"/>
              <a:pPr>
                <a:defRPr/>
              </a:pPr>
              <a:t>‹#›</a:t>
            </a:fld>
            <a:endParaRPr lang="en-US"/>
          </a:p>
        </p:txBody>
      </p:sp>
    </p:spTree>
    <p:extLst>
      <p:ext uri="{BB962C8B-B14F-4D97-AF65-F5344CB8AC3E}">
        <p14:creationId xmlns:p14="http://schemas.microsoft.com/office/powerpoint/2010/main" val="3962853289"/>
      </p:ext>
    </p:extLst>
  </p:cSld>
  <p:clrMapOvr>
    <a:masterClrMapping/>
  </p:clrMapOvr>
  <p:transition xmlns:p14="http://schemas.microsoft.com/office/powerpoint/2010/mai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060539-18FD-E24E-8BA6-A18A48D0A394}" type="slidenum">
              <a:rPr lang="en-US"/>
              <a:pPr>
                <a:defRPr/>
              </a:pPr>
              <a:t>‹#›</a:t>
            </a:fld>
            <a:endParaRPr lang="en-US"/>
          </a:p>
        </p:txBody>
      </p:sp>
    </p:spTree>
    <p:extLst>
      <p:ext uri="{BB962C8B-B14F-4D97-AF65-F5344CB8AC3E}">
        <p14:creationId xmlns:p14="http://schemas.microsoft.com/office/powerpoint/2010/main" val="2995081223"/>
      </p:ext>
    </p:extLst>
  </p:cSld>
  <p:clrMapOvr>
    <a:masterClrMapping/>
  </p:clrMapOvr>
  <p:transition xmlns:p14="http://schemas.microsoft.com/office/powerpoint/2010/mai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47273-D13C-B249-84C2-904393798028}" type="slidenum">
              <a:rPr lang="en-US"/>
              <a:pPr>
                <a:defRPr/>
              </a:pPr>
              <a:t>‹#›</a:t>
            </a:fld>
            <a:endParaRPr lang="en-US"/>
          </a:p>
        </p:txBody>
      </p:sp>
    </p:spTree>
    <p:extLst>
      <p:ext uri="{BB962C8B-B14F-4D97-AF65-F5344CB8AC3E}">
        <p14:creationId xmlns:p14="http://schemas.microsoft.com/office/powerpoint/2010/main" val="2767333727"/>
      </p:ext>
    </p:extLst>
  </p:cSld>
  <p:clrMapOvr>
    <a:masterClrMapping/>
  </p:clrMapOvr>
  <p:transition xmlns:p14="http://schemas.microsoft.com/office/powerpoint/2010/mai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A7E626-5BFF-4E4C-AA99-83ECB8B70586}" type="slidenum">
              <a:rPr lang="en-US"/>
              <a:pPr>
                <a:defRPr/>
              </a:pPr>
              <a:t>‹#›</a:t>
            </a:fld>
            <a:endParaRPr lang="en-US"/>
          </a:p>
        </p:txBody>
      </p:sp>
    </p:spTree>
    <p:extLst>
      <p:ext uri="{BB962C8B-B14F-4D97-AF65-F5344CB8AC3E}">
        <p14:creationId xmlns:p14="http://schemas.microsoft.com/office/powerpoint/2010/main" val="1879559007"/>
      </p:ext>
    </p:extLst>
  </p:cSld>
  <p:clrMapOvr>
    <a:masterClrMapping/>
  </p:clrMapOvr>
  <p:transition xmlns:p14="http://schemas.microsoft.com/office/powerpoint/2010/mai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685800" y="1219200"/>
            <a:ext cx="7772400" cy="1371600"/>
          </a:xfrm>
          <a:effectLst>
            <a:outerShdw blurRad="63500" algn="ctr" rotWithShape="0">
              <a:srgbClr val="FFFFFF">
                <a:alpha val="75000"/>
              </a:srgbClr>
            </a:outerShdw>
          </a:effectLst>
        </p:spPr>
        <p:txBody>
          <a:bodyPr anchor="ctr"/>
          <a:lstStyle>
            <a:lvl1pPr algn="ctr">
              <a:defRPr sz="4800"/>
            </a:lvl1pPr>
          </a:lstStyle>
          <a:p>
            <a:pPr lvl="0"/>
            <a:r>
              <a:rPr lang="en-US" noProof="0" smtClean="0"/>
              <a:t>Click to edit Master title style</a:t>
            </a:r>
          </a:p>
        </p:txBody>
      </p:sp>
      <p:sp>
        <p:nvSpPr>
          <p:cNvPr id="891907" name="Rectangle 3"/>
          <p:cNvSpPr>
            <a:spLocks noGrp="1" noChangeArrowheads="1"/>
          </p:cNvSpPr>
          <p:nvPr>
            <p:ph type="subTitle" idx="1"/>
          </p:nvPr>
        </p:nvSpPr>
        <p:spPr>
          <a:xfrm>
            <a:off x="1371600" y="5105400"/>
            <a:ext cx="6400800" cy="1066800"/>
          </a:xfrm>
          <a:effectLst>
            <a:outerShdw blurRad="63500" algn="ctr" rotWithShape="0">
              <a:srgbClr val="000000">
                <a:alpha val="75000"/>
              </a:srgbClr>
            </a:outerShdw>
          </a:effectLst>
        </p:spPr>
        <p:txBody>
          <a:bodyPr anchor="b"/>
          <a:lstStyle>
            <a:lvl1pPr marL="0" indent="0" algn="ctr">
              <a:buFontTx/>
              <a:buNone/>
              <a:defRPr sz="2800" i="1">
                <a:solidFill>
                  <a:srgbClr val="FFFFFF"/>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91C4EDB2-426B-CB4F-9268-61019BD5C66E}" type="slidenum">
              <a:rPr lang="en-US"/>
              <a:pPr>
                <a:defRPr/>
              </a:pPr>
              <a:t>‹#›</a:t>
            </a:fld>
            <a:endParaRPr lang="en-US"/>
          </a:p>
        </p:txBody>
      </p:sp>
    </p:spTree>
    <p:extLst>
      <p:ext uri="{BB962C8B-B14F-4D97-AF65-F5344CB8AC3E}">
        <p14:creationId xmlns:p14="http://schemas.microsoft.com/office/powerpoint/2010/main" val="864021635"/>
      </p:ext>
    </p:extLst>
  </p:cSld>
  <p:clrMapOvr>
    <a:masterClrMapping/>
  </p:clrMapOvr>
  <p:transition xmlns:p14="http://schemas.microsoft.com/office/powerpoint/2010/mai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676032-72C3-E143-ADEC-FFFA3DCEED4F}" type="slidenum">
              <a:rPr lang="en-US"/>
              <a:pPr>
                <a:defRPr/>
              </a:pPr>
              <a:t>‹#›</a:t>
            </a:fld>
            <a:endParaRPr lang="en-US"/>
          </a:p>
        </p:txBody>
      </p:sp>
    </p:spTree>
    <p:extLst>
      <p:ext uri="{BB962C8B-B14F-4D97-AF65-F5344CB8AC3E}">
        <p14:creationId xmlns:p14="http://schemas.microsoft.com/office/powerpoint/2010/main" val="2278679998"/>
      </p:ext>
    </p:extLst>
  </p:cSld>
  <p:clrMapOvr>
    <a:masterClrMapping/>
  </p:clrMapOvr>
  <p:transition xmlns:p14="http://schemas.microsoft.com/office/powerpoint/2010/mai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32D6B7-6702-F24C-A63F-20D32DECA506}" type="slidenum">
              <a:rPr lang="en-US"/>
              <a:pPr>
                <a:defRPr/>
              </a:pPr>
              <a:t>‹#›</a:t>
            </a:fld>
            <a:endParaRPr lang="en-US"/>
          </a:p>
        </p:txBody>
      </p:sp>
    </p:spTree>
    <p:extLst>
      <p:ext uri="{BB962C8B-B14F-4D97-AF65-F5344CB8AC3E}">
        <p14:creationId xmlns:p14="http://schemas.microsoft.com/office/powerpoint/2010/main" val="3180639906"/>
      </p:ext>
    </p:extLst>
  </p:cSld>
  <p:clrMapOvr>
    <a:masterClrMapping/>
  </p:clrMapOvr>
  <p:transition xmlns:p14="http://schemas.microsoft.com/office/powerpoint/2010/mai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pPr>
                <a:defRPr/>
              </a:pPr>
              <a:t>‹#›</a:t>
            </a:fld>
            <a:endParaRPr lang="en-US"/>
          </a:p>
        </p:txBody>
      </p:sp>
    </p:spTree>
    <p:extLst>
      <p:ext uri="{BB962C8B-B14F-4D97-AF65-F5344CB8AC3E}">
        <p14:creationId xmlns:p14="http://schemas.microsoft.com/office/powerpoint/2010/main" val="236945294"/>
      </p:ext>
    </p:extLst>
  </p:cSld>
  <p:clrMapOvr>
    <a:masterClrMapping/>
  </p:clrMapOvr>
  <p:transition xmlns:p14="http://schemas.microsoft.com/office/powerpoint/2010/mai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F49495-BAC6-5549-9759-6631F55F48A4}" type="slidenum">
              <a:rPr lang="en-US"/>
              <a:pPr>
                <a:defRPr/>
              </a:pPr>
              <a:t>‹#›</a:t>
            </a:fld>
            <a:endParaRPr lang="en-US"/>
          </a:p>
        </p:txBody>
      </p:sp>
    </p:spTree>
    <p:extLst>
      <p:ext uri="{BB962C8B-B14F-4D97-AF65-F5344CB8AC3E}">
        <p14:creationId xmlns:p14="http://schemas.microsoft.com/office/powerpoint/2010/main" val="673891043"/>
      </p:ext>
    </p:extLst>
  </p:cSld>
  <p:clrMapOvr>
    <a:masterClrMapping/>
  </p:clrMapOvr>
  <p:transition xmlns:p14="http://schemas.microsoft.com/office/powerpoint/2010/mai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8B9C9A-4656-6847-B1C1-111296025379}" type="slidenum">
              <a:rPr lang="en-US"/>
              <a:pPr>
                <a:defRPr/>
              </a:pPr>
              <a:t>‹#›</a:t>
            </a:fld>
            <a:endParaRPr lang="en-US"/>
          </a:p>
        </p:txBody>
      </p:sp>
    </p:spTree>
    <p:extLst>
      <p:ext uri="{BB962C8B-B14F-4D97-AF65-F5344CB8AC3E}">
        <p14:creationId xmlns:p14="http://schemas.microsoft.com/office/powerpoint/2010/main" val="302963506"/>
      </p:ext>
    </p:extLst>
  </p:cSld>
  <p:clrMapOvr>
    <a:masterClrMapping/>
  </p:clrMapOvr>
  <p:transition xmlns:p14="http://schemas.microsoft.com/office/powerpoint/2010/mai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04AE5-2622-8343-B4D4-74E79F331E75}" type="slidenum">
              <a:rPr lang="en-US"/>
              <a:pPr>
                <a:defRPr/>
              </a:pPr>
              <a:t>‹#›</a:t>
            </a:fld>
            <a:endParaRPr lang="en-US"/>
          </a:p>
        </p:txBody>
      </p:sp>
    </p:spTree>
    <p:extLst>
      <p:ext uri="{BB962C8B-B14F-4D97-AF65-F5344CB8AC3E}">
        <p14:creationId xmlns:p14="http://schemas.microsoft.com/office/powerpoint/2010/main" val="2365819504"/>
      </p:ext>
    </p:extLst>
  </p:cSld>
  <p:clrMapOvr>
    <a:masterClrMapping/>
  </p:clrMapOvr>
  <p:transition xmlns:p14="http://schemas.microsoft.com/office/powerpoint/2010/mai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A68658-CD40-364A-91EE-F5004ECFB189}" type="slidenum">
              <a:rPr lang="en-US"/>
              <a:pPr>
                <a:defRPr/>
              </a:pPr>
              <a:t>‹#›</a:t>
            </a:fld>
            <a:endParaRPr lang="en-US"/>
          </a:p>
        </p:txBody>
      </p:sp>
    </p:spTree>
    <p:extLst>
      <p:ext uri="{BB962C8B-B14F-4D97-AF65-F5344CB8AC3E}">
        <p14:creationId xmlns:p14="http://schemas.microsoft.com/office/powerpoint/2010/main" val="2456493599"/>
      </p:ext>
    </p:extLst>
  </p:cSld>
  <p:clrMapOvr>
    <a:masterClrMapping/>
  </p:clrMapOvr>
  <p:transition xmlns:p14="http://schemas.microsoft.com/office/powerpoint/2010/mai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062428-121A-A940-B35B-7918831B78E5}" type="slidenum">
              <a:rPr lang="en-US"/>
              <a:pPr>
                <a:defRPr/>
              </a:pPr>
              <a:t>‹#›</a:t>
            </a:fld>
            <a:endParaRPr lang="en-US"/>
          </a:p>
        </p:txBody>
      </p:sp>
    </p:spTree>
    <p:extLst>
      <p:ext uri="{BB962C8B-B14F-4D97-AF65-F5344CB8AC3E}">
        <p14:creationId xmlns:p14="http://schemas.microsoft.com/office/powerpoint/2010/main" val="2776700993"/>
      </p:ext>
    </p:extLst>
  </p:cSld>
  <p:clrMapOvr>
    <a:masterClrMapping/>
  </p:clrMapOvr>
  <p:transition xmlns:p14="http://schemas.microsoft.com/office/powerpoint/2010/mai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B0AF7-333D-8643-9426-43AC9C9AF359}" type="slidenum">
              <a:rPr lang="en-US"/>
              <a:pPr>
                <a:defRPr/>
              </a:pPr>
              <a:t>‹#›</a:t>
            </a:fld>
            <a:endParaRPr lang="en-US"/>
          </a:p>
        </p:txBody>
      </p:sp>
    </p:spTree>
    <p:extLst>
      <p:ext uri="{BB962C8B-B14F-4D97-AF65-F5344CB8AC3E}">
        <p14:creationId xmlns:p14="http://schemas.microsoft.com/office/powerpoint/2010/main" val="708563755"/>
      </p:ext>
    </p:extLst>
  </p:cSld>
  <p:clrMapOvr>
    <a:masterClrMapping/>
  </p:clrMapOvr>
  <p:transition xmlns:p14="http://schemas.microsoft.com/office/powerpoint/2010/mai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3D67F-88EA-3741-887C-83575B1FC7E2}" type="slidenum">
              <a:rPr lang="en-US"/>
              <a:pPr>
                <a:defRPr/>
              </a:pPr>
              <a:t>‹#›</a:t>
            </a:fld>
            <a:endParaRPr lang="en-US"/>
          </a:p>
        </p:txBody>
      </p:sp>
    </p:spTree>
    <p:extLst>
      <p:ext uri="{BB962C8B-B14F-4D97-AF65-F5344CB8AC3E}">
        <p14:creationId xmlns:p14="http://schemas.microsoft.com/office/powerpoint/2010/main" val="1682412250"/>
      </p:ext>
    </p:extLst>
  </p:cSld>
  <p:clrMapOvr>
    <a:masterClrMapping/>
  </p:clrMapOvr>
  <p:transition xmlns:p14="http://schemas.microsoft.com/office/powerpoint/2010/mai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905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71143-03EF-744E-A86F-01946C3CCE78}" type="slidenum">
              <a:rPr lang="en-US"/>
              <a:pPr>
                <a:defRPr/>
              </a:pPr>
              <a:t>‹#›</a:t>
            </a:fld>
            <a:endParaRPr lang="en-US"/>
          </a:p>
        </p:txBody>
      </p:sp>
    </p:spTree>
    <p:extLst>
      <p:ext uri="{BB962C8B-B14F-4D97-AF65-F5344CB8AC3E}">
        <p14:creationId xmlns:p14="http://schemas.microsoft.com/office/powerpoint/2010/main" val="4014983421"/>
      </p:ext>
    </p:extLst>
  </p:cSld>
  <p:clrMapOvr>
    <a:masterClrMapping/>
  </p:clrMapOvr>
  <p:transition xmlns:p14="http://schemas.microsoft.com/office/powerpoint/2010/mai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E2D862E3-7713-944B-A46A-D478F176E149}" type="slidenum">
              <a:rPr lang="en-US"/>
              <a:pPr>
                <a:defRPr/>
              </a:pPr>
              <a:t>‹#›</a:t>
            </a:fld>
            <a:endParaRPr lang="en-US"/>
          </a:p>
        </p:txBody>
      </p:sp>
    </p:spTree>
    <p:extLst>
      <p:ext uri="{BB962C8B-B14F-4D97-AF65-F5344CB8AC3E}">
        <p14:creationId xmlns:p14="http://schemas.microsoft.com/office/powerpoint/2010/main" val="1162488371"/>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C761DB98-9FD7-C048-9862-B207DF69EFFE}" type="slidenum">
              <a:rPr lang="en-US"/>
              <a:pPr>
                <a:defRPr/>
              </a:pPr>
              <a:t>‹#›</a:t>
            </a:fld>
            <a:endParaRPr lang="en-US"/>
          </a:p>
        </p:txBody>
      </p:sp>
    </p:spTree>
    <p:extLst>
      <p:ext uri="{BB962C8B-B14F-4D97-AF65-F5344CB8AC3E}">
        <p14:creationId xmlns:p14="http://schemas.microsoft.com/office/powerpoint/2010/main" val="3405343850"/>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pPr>
                <a:defRPr/>
              </a:pPr>
              <a:t>‹#›</a:t>
            </a:fld>
            <a:endParaRPr lang="en-US"/>
          </a:p>
        </p:txBody>
      </p:sp>
    </p:spTree>
    <p:extLst>
      <p:ext uri="{BB962C8B-B14F-4D97-AF65-F5344CB8AC3E}">
        <p14:creationId xmlns:p14="http://schemas.microsoft.com/office/powerpoint/2010/main" val="1893380266"/>
      </p:ext>
    </p:extLst>
  </p:cSld>
  <p:clrMapOvr>
    <a:masterClrMapping/>
  </p:clrMapOvr>
  <p:transition xmlns:p14="http://schemas.microsoft.com/office/powerpoint/2010/mai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2C2DBAB-07F8-8A4C-BD33-7E421BD15EDD}" type="slidenum">
              <a:rPr lang="en-US"/>
              <a:pPr>
                <a:defRPr/>
              </a:pPr>
              <a:t>‹#›</a:t>
            </a:fld>
            <a:endParaRPr lang="en-US"/>
          </a:p>
        </p:txBody>
      </p:sp>
    </p:spTree>
    <p:extLst>
      <p:ext uri="{BB962C8B-B14F-4D97-AF65-F5344CB8AC3E}">
        <p14:creationId xmlns:p14="http://schemas.microsoft.com/office/powerpoint/2010/main" val="2996201554"/>
      </p:ext>
    </p:extLst>
  </p:cSld>
  <p:clrMapOvr>
    <a:masterClrMapping/>
  </p:clrMapOvr>
  <p:transition xmlns:p14="http://schemas.microsoft.com/office/powerpoint/2010/mai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0519B6A3-473E-D341-98E1-F69BF272EDA9}" type="slidenum">
              <a:rPr lang="en-US"/>
              <a:pPr>
                <a:defRPr/>
              </a:pPr>
              <a:t>‹#›</a:t>
            </a:fld>
            <a:endParaRPr lang="en-US"/>
          </a:p>
        </p:txBody>
      </p:sp>
    </p:spTree>
    <p:extLst>
      <p:ext uri="{BB962C8B-B14F-4D97-AF65-F5344CB8AC3E}">
        <p14:creationId xmlns:p14="http://schemas.microsoft.com/office/powerpoint/2010/main" val="1350033548"/>
      </p:ext>
    </p:extLst>
  </p:cSld>
  <p:clrMapOvr>
    <a:masterClrMapping/>
  </p:clrMapOvr>
  <p:transition xmlns:p14="http://schemas.microsoft.com/office/powerpoint/2010/mai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53D60D11-C3BC-5848-B32E-5B42226895C9}" type="slidenum">
              <a:rPr lang="en-US"/>
              <a:pPr>
                <a:defRPr/>
              </a:pPr>
              <a:t>‹#›</a:t>
            </a:fld>
            <a:endParaRPr lang="en-US"/>
          </a:p>
        </p:txBody>
      </p:sp>
    </p:spTree>
    <p:extLst>
      <p:ext uri="{BB962C8B-B14F-4D97-AF65-F5344CB8AC3E}">
        <p14:creationId xmlns:p14="http://schemas.microsoft.com/office/powerpoint/2010/main" val="28668321"/>
      </p:ext>
    </p:extLst>
  </p:cSld>
  <p:clrMapOvr>
    <a:masterClrMapping/>
  </p:clrMapOvr>
  <p:transition xmlns:p14="http://schemas.microsoft.com/office/powerpoint/2010/mai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447ED279-F20A-124B-AD4C-DB1D62EE97FC}" type="slidenum">
              <a:rPr lang="en-US"/>
              <a:pPr>
                <a:defRPr/>
              </a:pPr>
              <a:t>‹#›</a:t>
            </a:fld>
            <a:endParaRPr lang="en-US"/>
          </a:p>
        </p:txBody>
      </p:sp>
    </p:spTree>
    <p:extLst>
      <p:ext uri="{BB962C8B-B14F-4D97-AF65-F5344CB8AC3E}">
        <p14:creationId xmlns:p14="http://schemas.microsoft.com/office/powerpoint/2010/main" val="928635159"/>
      </p:ext>
    </p:extLst>
  </p:cSld>
  <p:clrMapOvr>
    <a:masterClrMapping/>
  </p:clrMapOvr>
  <p:transition xmlns:p14="http://schemas.microsoft.com/office/powerpoint/2010/mai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8C8D1838-82F5-6340-A759-A37479713AB7}" type="slidenum">
              <a:rPr lang="en-US"/>
              <a:pPr>
                <a:defRPr/>
              </a:pPr>
              <a:t>‹#›</a:t>
            </a:fld>
            <a:endParaRPr lang="en-US"/>
          </a:p>
        </p:txBody>
      </p:sp>
    </p:spTree>
    <p:extLst>
      <p:ext uri="{BB962C8B-B14F-4D97-AF65-F5344CB8AC3E}">
        <p14:creationId xmlns:p14="http://schemas.microsoft.com/office/powerpoint/2010/main" val="2518512895"/>
      </p:ext>
    </p:extLst>
  </p:cSld>
  <p:clrMapOvr>
    <a:masterClrMapping/>
  </p:clrMapOvr>
  <p:transition xmlns:p14="http://schemas.microsoft.com/office/powerpoint/2010/mai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564D2B61-E4B9-FF40-8F70-29747D31DA77}" type="slidenum">
              <a:rPr lang="en-US"/>
              <a:pPr>
                <a:defRPr/>
              </a:pPr>
              <a:t>‹#›</a:t>
            </a:fld>
            <a:endParaRPr lang="en-US"/>
          </a:p>
        </p:txBody>
      </p:sp>
    </p:spTree>
    <p:extLst>
      <p:ext uri="{BB962C8B-B14F-4D97-AF65-F5344CB8AC3E}">
        <p14:creationId xmlns:p14="http://schemas.microsoft.com/office/powerpoint/2010/main" val="2884737625"/>
      </p:ext>
    </p:extLst>
  </p:cSld>
  <p:clrMapOvr>
    <a:masterClrMapping/>
  </p:clrMapOvr>
  <p:transition xmlns:p14="http://schemas.microsoft.com/office/powerpoint/2010/mai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D28535DB-3E88-A744-9E15-EA4690972BC5}" type="slidenum">
              <a:rPr lang="en-US"/>
              <a:pPr>
                <a:defRPr/>
              </a:pPr>
              <a:t>‹#›</a:t>
            </a:fld>
            <a:endParaRPr lang="en-US"/>
          </a:p>
        </p:txBody>
      </p:sp>
    </p:spTree>
    <p:extLst>
      <p:ext uri="{BB962C8B-B14F-4D97-AF65-F5344CB8AC3E}">
        <p14:creationId xmlns:p14="http://schemas.microsoft.com/office/powerpoint/2010/main" val="2187085817"/>
      </p:ext>
    </p:extLst>
  </p:cSld>
  <p:clrMapOvr>
    <a:masterClrMapping/>
  </p:clrMapOvr>
  <p:transition xmlns:p14="http://schemas.microsoft.com/office/powerpoint/2010/mai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0BCC288F-4073-F047-8104-2C96E7E6D864}" type="slidenum">
              <a:rPr lang="en-US"/>
              <a:pPr>
                <a:defRPr/>
              </a:pPr>
              <a:t>‹#›</a:t>
            </a:fld>
            <a:endParaRPr lang="en-US"/>
          </a:p>
        </p:txBody>
      </p:sp>
    </p:spTree>
    <p:extLst>
      <p:ext uri="{BB962C8B-B14F-4D97-AF65-F5344CB8AC3E}">
        <p14:creationId xmlns:p14="http://schemas.microsoft.com/office/powerpoint/2010/main" val="2979407092"/>
      </p:ext>
    </p:extLst>
  </p:cSld>
  <p:clrMapOvr>
    <a:masterClrMapping/>
  </p:clrMapOvr>
  <p:transition xmlns:p14="http://schemas.microsoft.com/office/powerpoint/2010/mai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DC2FABE9-99D6-B34A-B090-40339DC794BD}" type="slidenum">
              <a:rPr lang="en-US"/>
              <a:pPr>
                <a:defRPr/>
              </a:pPr>
              <a:t>‹#›</a:t>
            </a:fld>
            <a:endParaRPr lang="en-US"/>
          </a:p>
        </p:txBody>
      </p:sp>
    </p:spTree>
    <p:extLst>
      <p:ext uri="{BB962C8B-B14F-4D97-AF65-F5344CB8AC3E}">
        <p14:creationId xmlns:p14="http://schemas.microsoft.com/office/powerpoint/2010/main" val="1320869428"/>
      </p:ext>
    </p:extLst>
  </p:cSld>
  <p:clrMapOvr>
    <a:masterClrMapping/>
  </p:clrMapOvr>
  <p:transition xmlns:p14="http://schemas.microsoft.com/office/powerpoint/2010/mai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pPr>
                <a:defRPr/>
              </a:pPr>
              <a:t>‹#›</a:t>
            </a:fld>
            <a:endParaRPr lang="en-GB"/>
          </a:p>
        </p:txBody>
      </p:sp>
    </p:spTree>
    <p:extLst>
      <p:ext uri="{BB962C8B-B14F-4D97-AF65-F5344CB8AC3E}">
        <p14:creationId xmlns:p14="http://schemas.microsoft.com/office/powerpoint/2010/main" val="461716494"/>
      </p:ext>
    </p:extLst>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pPr>
                <a:defRPr/>
              </a:pPr>
              <a:t>‹#›</a:t>
            </a:fld>
            <a:endParaRPr lang="en-US"/>
          </a:p>
        </p:txBody>
      </p:sp>
    </p:spTree>
    <p:extLst>
      <p:ext uri="{BB962C8B-B14F-4D97-AF65-F5344CB8AC3E}">
        <p14:creationId xmlns:p14="http://schemas.microsoft.com/office/powerpoint/2010/main" val="2229673866"/>
      </p:ext>
    </p:extLst>
  </p:cSld>
  <p:clrMapOvr>
    <a:masterClrMapping/>
  </p:clrMapOvr>
  <p:transition xmlns:p14="http://schemas.microsoft.com/office/powerpoint/2010/mai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pPr>
                <a:defRPr/>
              </a:pPr>
              <a:t>‹#›</a:t>
            </a:fld>
            <a:endParaRPr lang="en-GB"/>
          </a:p>
        </p:txBody>
      </p:sp>
    </p:spTree>
    <p:extLst>
      <p:ext uri="{BB962C8B-B14F-4D97-AF65-F5344CB8AC3E}">
        <p14:creationId xmlns:p14="http://schemas.microsoft.com/office/powerpoint/2010/main" val="1873019108"/>
      </p:ext>
    </p:extLst>
  </p:cSld>
  <p:clrMapOvr>
    <a:masterClrMapping/>
  </p:clrMapOvr>
  <p:transition xmlns:p14="http://schemas.microsoft.com/office/powerpoint/2010/mai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pPr>
                <a:defRPr/>
              </a:pPr>
              <a:t>‹#›</a:t>
            </a:fld>
            <a:endParaRPr lang="en-GB"/>
          </a:p>
        </p:txBody>
      </p:sp>
    </p:spTree>
    <p:extLst>
      <p:ext uri="{BB962C8B-B14F-4D97-AF65-F5344CB8AC3E}">
        <p14:creationId xmlns:p14="http://schemas.microsoft.com/office/powerpoint/2010/main" val="1717603027"/>
      </p:ext>
    </p:extLst>
  </p:cSld>
  <p:clrMapOvr>
    <a:masterClrMapping/>
  </p:clrMapOvr>
  <p:transition xmlns:p14="http://schemas.microsoft.com/office/powerpoint/2010/mai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pPr>
                <a:defRPr/>
              </a:pPr>
              <a:t>‹#›</a:t>
            </a:fld>
            <a:endParaRPr lang="en-GB"/>
          </a:p>
        </p:txBody>
      </p:sp>
    </p:spTree>
    <p:extLst>
      <p:ext uri="{BB962C8B-B14F-4D97-AF65-F5344CB8AC3E}">
        <p14:creationId xmlns:p14="http://schemas.microsoft.com/office/powerpoint/2010/main" val="867862069"/>
      </p:ext>
    </p:extLst>
  </p:cSld>
  <p:clrMapOvr>
    <a:masterClrMapping/>
  </p:clrMapOvr>
  <p:transition xmlns:p14="http://schemas.microsoft.com/office/powerpoint/2010/mai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pPr>
                <a:defRPr/>
              </a:pPr>
              <a:t>‹#›</a:t>
            </a:fld>
            <a:endParaRPr lang="en-GB"/>
          </a:p>
        </p:txBody>
      </p:sp>
    </p:spTree>
    <p:extLst>
      <p:ext uri="{BB962C8B-B14F-4D97-AF65-F5344CB8AC3E}">
        <p14:creationId xmlns:p14="http://schemas.microsoft.com/office/powerpoint/2010/main" val="2754556026"/>
      </p:ext>
    </p:extLst>
  </p:cSld>
  <p:clrMapOvr>
    <a:masterClrMapping/>
  </p:clrMapOvr>
  <p:transition xmlns:p14="http://schemas.microsoft.com/office/powerpoint/2010/mai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pPr>
                <a:defRPr/>
              </a:pPr>
              <a:t>‹#›</a:t>
            </a:fld>
            <a:endParaRPr lang="en-GB"/>
          </a:p>
        </p:txBody>
      </p:sp>
    </p:spTree>
    <p:extLst>
      <p:ext uri="{BB962C8B-B14F-4D97-AF65-F5344CB8AC3E}">
        <p14:creationId xmlns:p14="http://schemas.microsoft.com/office/powerpoint/2010/main" val="1139023666"/>
      </p:ext>
    </p:extLst>
  </p:cSld>
  <p:clrMapOvr>
    <a:masterClrMapping/>
  </p:clrMapOvr>
  <p:transition xmlns:p14="http://schemas.microsoft.com/office/powerpoint/2010/mai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pPr>
                <a:defRPr/>
              </a:pPr>
              <a:t>‹#›</a:t>
            </a:fld>
            <a:endParaRPr lang="en-GB"/>
          </a:p>
        </p:txBody>
      </p:sp>
    </p:spTree>
    <p:extLst>
      <p:ext uri="{BB962C8B-B14F-4D97-AF65-F5344CB8AC3E}">
        <p14:creationId xmlns:p14="http://schemas.microsoft.com/office/powerpoint/2010/main" val="1899274880"/>
      </p:ext>
    </p:extLst>
  </p:cSld>
  <p:clrMapOvr>
    <a:masterClrMapping/>
  </p:clrMapOvr>
  <p:transition xmlns:p14="http://schemas.microsoft.com/office/powerpoint/2010/mai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pPr>
                <a:defRPr/>
              </a:pPr>
              <a:t>‹#›</a:t>
            </a:fld>
            <a:endParaRPr lang="en-GB"/>
          </a:p>
        </p:txBody>
      </p:sp>
    </p:spTree>
    <p:extLst>
      <p:ext uri="{BB962C8B-B14F-4D97-AF65-F5344CB8AC3E}">
        <p14:creationId xmlns:p14="http://schemas.microsoft.com/office/powerpoint/2010/main" val="3703631096"/>
      </p:ext>
    </p:extLst>
  </p:cSld>
  <p:clrMapOvr>
    <a:masterClrMapping/>
  </p:clrMapOvr>
  <p:transition xmlns:p14="http://schemas.microsoft.com/office/powerpoint/2010/mai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pPr>
                <a:defRPr/>
              </a:pPr>
              <a:t>‹#›</a:t>
            </a:fld>
            <a:endParaRPr lang="en-GB"/>
          </a:p>
        </p:txBody>
      </p:sp>
    </p:spTree>
    <p:extLst>
      <p:ext uri="{BB962C8B-B14F-4D97-AF65-F5344CB8AC3E}">
        <p14:creationId xmlns:p14="http://schemas.microsoft.com/office/powerpoint/2010/main" val="3800180756"/>
      </p:ext>
    </p:extLst>
  </p:cSld>
  <p:clrMapOvr>
    <a:masterClrMapping/>
  </p:clrMapOvr>
  <p:transition xmlns:p14="http://schemas.microsoft.com/office/powerpoint/2010/mai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pPr>
                <a:defRPr/>
              </a:pPr>
              <a:t>‹#›</a:t>
            </a:fld>
            <a:endParaRPr lang="en-GB"/>
          </a:p>
        </p:txBody>
      </p:sp>
    </p:spTree>
    <p:extLst>
      <p:ext uri="{BB962C8B-B14F-4D97-AF65-F5344CB8AC3E}">
        <p14:creationId xmlns:p14="http://schemas.microsoft.com/office/powerpoint/2010/main" val="3453239449"/>
      </p:ext>
    </p:extLst>
  </p:cSld>
  <p:clrMapOvr>
    <a:masterClrMapping/>
  </p:clrMapOvr>
  <p:transition xmlns:p14="http://schemas.microsoft.com/office/powerpoint/2010/mai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pPr>
                <a:defRPr/>
              </a:pPr>
              <a:t>‹#›</a:t>
            </a:fld>
            <a:endParaRPr lang="en-GB"/>
          </a:p>
        </p:txBody>
      </p:sp>
    </p:spTree>
    <p:extLst>
      <p:ext uri="{BB962C8B-B14F-4D97-AF65-F5344CB8AC3E}">
        <p14:creationId xmlns:p14="http://schemas.microsoft.com/office/powerpoint/2010/main" val="218472590"/>
      </p:ext>
    </p:extLst>
  </p:cSld>
  <p:clrMapOvr>
    <a:masterClrMapping/>
  </p:clrMapOvr>
  <p:transition xmlns:p14="http://schemas.microsoft.com/office/powerpoint/2010/main">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2.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9.jpeg"/><Relationship Id="rId14" Type="http://schemas.openxmlformats.org/officeDocument/2006/relationships/image" Target="../media/image10.jpeg"/><Relationship Id="rId15" Type="http://schemas.openxmlformats.org/officeDocument/2006/relationships/image" Target="../media/image1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3.jpe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emf"/><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image" Target="../media/image8.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9.jpeg"/><Relationship Id="rId14" Type="http://schemas.openxmlformats.org/officeDocument/2006/relationships/image" Target="../media/image10.jpeg"/><Relationship Id="rId15" Type="http://schemas.openxmlformats.org/officeDocument/2006/relationships/image" Target="../media/image1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3.jpe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9.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19" r:id="rId1"/>
    <p:sldLayoutId id="2147485920" r:id="rId2"/>
    <p:sldLayoutId id="2147485921" r:id="rId3"/>
    <p:sldLayoutId id="2147485922" r:id="rId4"/>
    <p:sldLayoutId id="2147485923" r:id="rId5"/>
    <p:sldLayoutId id="2147485924" r:id="rId6"/>
    <p:sldLayoutId id="2147485925" r:id="rId7"/>
    <p:sldLayoutId id="2147485926" r:id="rId8"/>
    <p:sldLayoutId id="2147485927" r:id="rId9"/>
    <p:sldLayoutId id="2147485928" r:id="rId10"/>
    <p:sldLayoutId id="2147485929" r:id="rId11"/>
  </p:sldLayoutIdLst>
  <p:transition xmlns:p14="http://schemas.microsoft.com/office/powerpoint/2010/mai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bwMode="auto">
          <a:xfrm>
            <a:off x="1447800" y="609600"/>
            <a:ext cx="7239000" cy="1143000"/>
          </a:xfrm>
          <a:prstGeom prst="rect">
            <a:avLst/>
          </a:prstGeom>
          <a:noFill/>
          <a:ln>
            <a:noFill/>
          </a:ln>
          <a:effectLst>
            <a:outerShdw blurRad="25400" dist="38099" dir="2700000" algn="ctr" rotWithShape="0">
              <a:schemeClr val="bg2">
                <a:alpha val="99962"/>
              </a:scheme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3155" name="Rectangle 3"/>
          <p:cNvSpPr>
            <a:spLocks noGrp="1" noChangeArrowheads="1"/>
          </p:cNvSpPr>
          <p:nvPr>
            <p:ph type="body" idx="1"/>
          </p:nvPr>
        </p:nvSpPr>
        <p:spPr bwMode="auto">
          <a:xfrm>
            <a:off x="2286000" y="1981200"/>
            <a:ext cx="6400800" cy="4114800"/>
          </a:xfrm>
          <a:prstGeom prst="rect">
            <a:avLst/>
          </a:prstGeom>
          <a:noFill/>
          <a:ln>
            <a:noFill/>
          </a:ln>
          <a:effectLst>
            <a:outerShdw blurRad="25400" dist="38099" dir="2700000" algn="ctr" rotWithShape="0">
              <a:schemeClr val="bg2">
                <a:alpha val="99962"/>
              </a:schemeClr>
            </a:outerShdw>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blurRad="25400" dist="38099" dir="2700000" algn="ctr" rotWithShape="0">
              <a:schemeClr val="bg2">
                <a:alpha val="99962"/>
              </a:schemeClr>
            </a:outerShdw>
          </a:effectLst>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blurRad="25400" dist="38099" dir="2700000" algn="ctr" rotWithShape="0">
              <a:schemeClr val="bg2">
                <a:alpha val="99962"/>
              </a:schemeClr>
            </a:outerShdw>
          </a:effectLs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blurRad="25400" dist="38099" dir="2700000" algn="ctr" rotWithShape="0">
              <a:schemeClr val="bg2">
                <a:alpha val="99962"/>
              </a:schemeClr>
            </a:outerShdw>
          </a:effectLst>
          <a:ex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E3E9D3C5-FD88-084E-B72A-BA02B387320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20" r:id="rId1"/>
    <p:sldLayoutId id="2147486011" r:id="rId2"/>
    <p:sldLayoutId id="2147486012" r:id="rId3"/>
    <p:sldLayoutId id="2147486013" r:id="rId4"/>
    <p:sldLayoutId id="2147486014" r:id="rId5"/>
    <p:sldLayoutId id="2147486015" r:id="rId6"/>
    <p:sldLayoutId id="2147486016" r:id="rId7"/>
    <p:sldLayoutId id="2147486017" r:id="rId8"/>
    <p:sldLayoutId id="2147486018" r:id="rId9"/>
    <p:sldLayoutId id="2147486019" r:id="rId10"/>
    <p:sldLayoutId id="2147486020"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p>
        </p:txBody>
      </p:sp>
      <p:sp>
        <p:nvSpPr>
          <p:cNvPr id="1239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p>
        </p:txBody>
      </p:sp>
      <p:sp>
        <p:nvSpPr>
          <p:cNvPr id="12390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p>
        </p:txBody>
      </p:sp>
      <p:sp>
        <p:nvSpPr>
          <p:cNvPr id="1239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p>
        </p:txBody>
      </p:sp>
      <p:sp>
        <p:nvSpPr>
          <p:cNvPr id="1239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p>
        </p:txBody>
      </p:sp>
      <p:sp>
        <p:nvSpPr>
          <p:cNvPr id="12391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p>
        </p:txBody>
      </p:sp>
      <p:sp>
        <p:nvSpPr>
          <p:cNvPr id="12391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p>
        </p:txBody>
      </p:sp>
      <p:sp>
        <p:nvSpPr>
          <p:cNvPr id="12391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391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BB61497F-556D-314F-AEFB-C6A9D90ACD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21" r:id="rId1"/>
    <p:sldLayoutId id="2147486021" r:id="rId2"/>
    <p:sldLayoutId id="2147486022" r:id="rId3"/>
    <p:sldLayoutId id="2147486023" r:id="rId4"/>
    <p:sldLayoutId id="2147486024" r:id="rId5"/>
    <p:sldLayoutId id="2147486025" r:id="rId6"/>
    <p:sldLayoutId id="2147486026" r:id="rId7"/>
    <p:sldLayoutId id="2147486027" r:id="rId8"/>
    <p:sldLayoutId id="2147486028" r:id="rId9"/>
    <p:sldLayoutId id="2147486029" r:id="rId10"/>
    <p:sldLayoutId id="2147486030"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j-lt"/>
                <a:ea typeface="+mn-ea"/>
                <a:cs typeface="+mn-cs"/>
              </a:defRPr>
            </a:lvl1pPr>
          </a:lstStyle>
          <a:p>
            <a:pPr>
              <a:defRPr/>
            </a:pPr>
            <a:endParaRPr lang="en-US"/>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Copperplate Gothic Light" charset="0"/>
                <a:ea typeface="ヒラギノ角ゴ Pro W3" charset="0"/>
                <a:cs typeface="ヒラギノ角ゴ Pro W3" charset="0"/>
              </a:defRPr>
            </a:lvl1pPr>
          </a:lstStyle>
          <a:p>
            <a:pPr>
              <a:defRPr/>
            </a:pPr>
            <a:fld id="{5B87283F-1406-644A-BD79-322B98DA7F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22" r:id="rId1"/>
    <p:sldLayoutId id="2147486031" r:id="rId2"/>
    <p:sldLayoutId id="2147486032" r:id="rId3"/>
    <p:sldLayoutId id="2147486033" r:id="rId4"/>
    <p:sldLayoutId id="2147486034" r:id="rId5"/>
    <p:sldLayoutId id="2147486035" r:id="rId6"/>
    <p:sldLayoutId id="2147486036" r:id="rId7"/>
    <p:sldLayoutId id="2147486037" r:id="rId8"/>
    <p:sldLayoutId id="2147486038" r:id="rId9"/>
    <p:sldLayoutId id="2147486039" r:id="rId10"/>
    <p:sldLayoutId id="2147486040"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3"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8484"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ea typeface="ＭＳ Ｐゴシック" charset="0"/>
                <a:cs typeface="ＭＳ Ｐゴシック" charset="0"/>
              </a:defRPr>
            </a:lvl1pPr>
          </a:lstStyle>
          <a:p>
            <a:pPr>
              <a:defRPr/>
            </a:pPr>
            <a:endParaRPr lang="en-US"/>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endParaRPr lang="en-US"/>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D93F87E-38B5-AA40-A50D-E95FC6F91980}" type="slidenum">
              <a:rPr lang="en-US"/>
              <a:pPr>
                <a:defRPr/>
              </a:pPr>
              <a:t>‹#›</a:t>
            </a:fld>
            <a:endParaRPr lang="en-US"/>
          </a:p>
        </p:txBody>
      </p:sp>
      <p:grpSp>
        <p:nvGrpSpPr>
          <p:cNvPr id="148488" name="Group 1032"/>
          <p:cNvGrpSpPr>
            <a:grpSpLocks/>
          </p:cNvGrpSpPr>
          <p:nvPr/>
        </p:nvGrpSpPr>
        <p:grpSpPr bwMode="auto">
          <a:xfrm>
            <a:off x="8153400" y="152400"/>
            <a:ext cx="792163" cy="1295400"/>
            <a:chOff x="5136" y="960"/>
            <a:chExt cx="528" cy="864"/>
          </a:xfrm>
        </p:grpSpPr>
        <p:sp>
          <p:nvSpPr>
            <p:cNvPr id="148489"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0"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1"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2"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3"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4"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5" name="Oval 1039"/>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6" name="Oval 1040"/>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7" name="Oval 1041"/>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8" name="Oval 1042"/>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499" name="Oval 1043"/>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0" name="Oval 1044"/>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1"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2"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3"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4" name="Oval 1048"/>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5"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6"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7"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8" name="Oval 1052"/>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09"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0"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1"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2"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3" name="Oval 1057"/>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4"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5"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6"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7" name="Oval 1061"/>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8"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8519" name="Oval 1063"/>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6123" r:id="rId1"/>
    <p:sldLayoutId id="2147486041" r:id="rId2"/>
    <p:sldLayoutId id="2147486042" r:id="rId3"/>
    <p:sldLayoutId id="2147486043" r:id="rId4"/>
    <p:sldLayoutId id="2147486044" r:id="rId5"/>
    <p:sldLayoutId id="2147486045" r:id="rId6"/>
    <p:sldLayoutId id="2147486046" r:id="rId7"/>
    <p:sldLayoutId id="2147486047" r:id="rId8"/>
    <p:sldLayoutId id="2147486048" r:id="rId9"/>
    <p:sldLayoutId id="2147486049" r:id="rId10"/>
    <p:sldLayoutId id="2147486050"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60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3ED63A7D-2707-1545-9D2C-7F5BF241585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51" r:id="rId1"/>
    <p:sldLayoutId id="2147486052" r:id="rId2"/>
    <p:sldLayoutId id="2147486053" r:id="rId3"/>
    <p:sldLayoutId id="2147486054" r:id="rId4"/>
    <p:sldLayoutId id="2147486055" r:id="rId5"/>
    <p:sldLayoutId id="2147486056" r:id="rId6"/>
    <p:sldLayoutId id="2147486057" r:id="rId7"/>
    <p:sldLayoutId id="2147486058" r:id="rId8"/>
    <p:sldLayoutId id="2147486059" r:id="rId9"/>
    <p:sldLayoutId id="2147486060" r:id="rId10"/>
    <p:sldLayoutId id="2147486061"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306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25FD62EA-0B3B-5149-A89F-D6E7AE2477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24" r:id="rId1"/>
    <p:sldLayoutId id="2147486062" r:id="rId2"/>
    <p:sldLayoutId id="2147486063" r:id="rId3"/>
    <p:sldLayoutId id="2147486064" r:id="rId4"/>
    <p:sldLayoutId id="2147486065" r:id="rId5"/>
    <p:sldLayoutId id="2147486066" r:id="rId6"/>
    <p:sldLayoutId id="2147486067" r:id="rId7"/>
    <p:sldLayoutId id="2147486068" r:id="rId8"/>
    <p:sldLayoutId id="2147486069" r:id="rId9"/>
    <p:sldLayoutId id="2147486070" r:id="rId10"/>
    <p:sldLayoutId id="2147486071"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solidFill>
                <a:srgbClr val="FFFFFF"/>
              </a:solidFill>
            </a:endParaRPr>
          </a:p>
        </p:txBody>
      </p:sp>
      <p:sp>
        <p:nvSpPr>
          <p:cNvPr id="185347"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5348"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49"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0"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1"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2"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3"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4"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5"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5356"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charset="0"/>
              </a:defRPr>
            </a:lvl1pPr>
          </a:lstStyle>
          <a:p>
            <a:pPr>
              <a:defRPr/>
            </a:pPr>
            <a:fld id="{B06C0508-A33E-A649-A114-9E49D472BA9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25" r:id="rId1"/>
    <p:sldLayoutId id="2147486072" r:id="rId2"/>
    <p:sldLayoutId id="2147486073" r:id="rId3"/>
    <p:sldLayoutId id="2147486074" r:id="rId4"/>
    <p:sldLayoutId id="2147486075" r:id="rId5"/>
    <p:sldLayoutId id="2147486076" r:id="rId6"/>
    <p:sldLayoutId id="2147486077" r:id="rId7"/>
    <p:sldLayoutId id="2147486078" r:id="rId8"/>
    <p:sldLayoutId id="2147486079" r:id="rId9"/>
    <p:sldLayoutId id="2147486080" r:id="rId10"/>
    <p:sldLayoutId id="2147486081" r:id="rId11"/>
  </p:sldLayoutIdLst>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97634"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02CC7400-E22A-F645-9829-6A09276989AB}" type="slidenum">
              <a:rPr lang="en-US"/>
              <a:pPr>
                <a:defRPr/>
              </a:pPr>
              <a:t>‹#›</a:t>
            </a:fld>
            <a:endParaRPr lang="en-US"/>
          </a:p>
        </p:txBody>
      </p:sp>
      <p:pic>
        <p:nvPicPr>
          <p:cNvPr id="197639"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6126" r:id="rId1"/>
    <p:sldLayoutId id="2147486082" r:id="rId2"/>
    <p:sldLayoutId id="2147486083" r:id="rId3"/>
    <p:sldLayoutId id="2147486084" r:id="rId4"/>
    <p:sldLayoutId id="2147486085" r:id="rId5"/>
    <p:sldLayoutId id="2147486086" r:id="rId6"/>
    <p:sldLayoutId id="2147486087" r:id="rId7"/>
    <p:sldLayoutId id="2147486088" r:id="rId8"/>
    <p:sldLayoutId id="2147486089" r:id="rId9"/>
    <p:sldLayoutId id="2147486090" r:id="rId10"/>
    <p:sldLayoutId id="2147486091" r:id="rId1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4"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7"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209928"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209929"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9930"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defRPr>
            </a:lvl1pPr>
          </a:lstStyle>
          <a:p>
            <a:pPr>
              <a:defRPr/>
            </a:pPr>
            <a:fld id="{E61611C2-F24A-D647-B6AC-5AB46216B5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27"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100" r:id="rId10"/>
    <p:sldLayoutId id="2147486101"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222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F5AD44B4-7145-484F-B10E-54C661ED9E8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102" r:id="rId1"/>
    <p:sldLayoutId id="2147486103" r:id="rId2"/>
    <p:sldLayoutId id="2147486104" r:id="rId3"/>
    <p:sldLayoutId id="2147486105" r:id="rId4"/>
    <p:sldLayoutId id="2147486106" r:id="rId5"/>
    <p:sldLayoutId id="2147486107" r:id="rId6"/>
    <p:sldLayoutId id="2147486108" r:id="rId7"/>
    <p:sldLayoutId id="2147486109" r:id="rId8"/>
    <p:sldLayoutId id="2147486110" r:id="rId9"/>
    <p:sldLayoutId id="2147486111" r:id="rId10"/>
    <p:sldLayoutId id="2147486112"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70700"/>
            <a:chOff x="0" y="0"/>
            <a:chExt cx="5770" cy="4328"/>
          </a:xfrm>
        </p:grpSpPr>
        <p:sp>
          <p:nvSpPr>
            <p:cNvPr id="13320"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13321"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95744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p:spPr>
          <p:txBody>
            <a:bodyPr wrap="none" anchor="ctr"/>
            <a:lstStyle/>
            <a:p>
              <a:pPr algn="ctr" eaLnBrk="1" hangingPunct="1">
                <a:defRPr/>
              </a:pPr>
              <a:endParaRPr kumimoji="1" lang="en-US" sz="1800"/>
            </a:p>
          </p:txBody>
        </p:sp>
        <p:grpSp>
          <p:nvGrpSpPr>
            <p:cNvPr id="13323" name="Group 6"/>
            <p:cNvGrpSpPr>
              <a:grpSpLocks/>
            </p:cNvGrpSpPr>
            <p:nvPr/>
          </p:nvGrpSpPr>
          <p:grpSpPr bwMode="auto">
            <a:xfrm>
              <a:off x="4944" y="1"/>
              <a:ext cx="816" cy="3974"/>
              <a:chOff x="4944" y="1"/>
              <a:chExt cx="816" cy="3974"/>
            </a:xfrm>
          </p:grpSpPr>
          <p:grpSp>
            <p:nvGrpSpPr>
              <p:cNvPr id="13335" name="Group 7"/>
              <p:cNvGrpSpPr>
                <a:grpSpLocks/>
              </p:cNvGrpSpPr>
              <p:nvPr userDrawn="1"/>
            </p:nvGrpSpPr>
            <p:grpSpPr bwMode="auto">
              <a:xfrm>
                <a:off x="5280" y="1"/>
                <a:ext cx="480" cy="1430"/>
                <a:chOff x="5280" y="1"/>
                <a:chExt cx="480" cy="1430"/>
              </a:xfrm>
            </p:grpSpPr>
            <p:grpSp>
              <p:nvGrpSpPr>
                <p:cNvPr id="13356" name="Group 8"/>
                <p:cNvGrpSpPr>
                  <a:grpSpLocks/>
                </p:cNvGrpSpPr>
                <p:nvPr userDrawn="1"/>
              </p:nvGrpSpPr>
              <p:grpSpPr bwMode="auto">
                <a:xfrm rot="-5400000">
                  <a:off x="5484" y="0"/>
                  <a:ext cx="174" cy="176"/>
                  <a:chOff x="1657" y="323"/>
                  <a:chExt cx="1691" cy="2560"/>
                </a:xfrm>
              </p:grpSpPr>
              <p:grpSp>
                <p:nvGrpSpPr>
                  <p:cNvPr id="13365" name="Group 9"/>
                  <p:cNvGrpSpPr>
                    <a:grpSpLocks/>
                  </p:cNvGrpSpPr>
                  <p:nvPr/>
                </p:nvGrpSpPr>
                <p:grpSpPr bwMode="auto">
                  <a:xfrm>
                    <a:off x="1657" y="323"/>
                    <a:ext cx="1691" cy="2560"/>
                    <a:chOff x="1657" y="323"/>
                    <a:chExt cx="1691" cy="2560"/>
                  </a:xfrm>
                </p:grpSpPr>
                <p:sp>
                  <p:nvSpPr>
                    <p:cNvPr id="13372" name="Freeform 10"/>
                    <p:cNvSpPr>
                      <a:spLocks/>
                    </p:cNvSpPr>
                    <p:nvPr/>
                  </p:nvSpPr>
                  <p:spPr bwMode="auto">
                    <a:xfrm>
                      <a:off x="2230" y="323"/>
                      <a:ext cx="1234" cy="2560"/>
                    </a:xfrm>
                    <a:custGeom>
                      <a:avLst/>
                      <a:gdLst>
                        <a:gd name="T0" fmla="*/ 341 w 1231"/>
                        <a:gd name="T1" fmla="*/ 283 h 2560"/>
                        <a:gd name="T2" fmla="*/ 419 w 1231"/>
                        <a:gd name="T3" fmla="*/ 115 h 2560"/>
                        <a:gd name="T4" fmla="*/ 587 w 1231"/>
                        <a:gd name="T5" fmla="*/ 7 h 2560"/>
                        <a:gd name="T6" fmla="*/ 903 w 1231"/>
                        <a:gd name="T7" fmla="*/ 61 h 2560"/>
                        <a:gd name="T8" fmla="*/ 1063 w 1231"/>
                        <a:gd name="T9" fmla="*/ 349 h 2560"/>
                        <a:gd name="T10" fmla="*/ 987 w 1231"/>
                        <a:gd name="T11" fmla="*/ 769 h 2560"/>
                        <a:gd name="T12" fmla="*/ 951 w 1231"/>
                        <a:gd name="T13" fmla="*/ 943 h 2560"/>
                        <a:gd name="T14" fmla="*/ 1117 w 1231"/>
                        <a:gd name="T15" fmla="*/ 1075 h 2560"/>
                        <a:gd name="T16" fmla="*/ 1243 w 1231"/>
                        <a:gd name="T17" fmla="*/ 1525 h 2560"/>
                        <a:gd name="T18" fmla="*/ 1135 w 1231"/>
                        <a:gd name="T19" fmla="*/ 1969 h 2560"/>
                        <a:gd name="T20" fmla="*/ 915 w 1231"/>
                        <a:gd name="T21" fmla="*/ 2077 h 2560"/>
                        <a:gd name="T22" fmla="*/ 729 w 1231"/>
                        <a:gd name="T23" fmla="*/ 2059 h 2560"/>
                        <a:gd name="T24" fmla="*/ 663 w 1231"/>
                        <a:gd name="T25" fmla="*/ 2251 h 2560"/>
                        <a:gd name="T26" fmla="*/ 533 w 1231"/>
                        <a:gd name="T27" fmla="*/ 2527 h 2560"/>
                        <a:gd name="T28" fmla="*/ 215 w 1231"/>
                        <a:gd name="T29" fmla="*/ 2509 h 2560"/>
                        <a:gd name="T30" fmla="*/ 31 w 1231"/>
                        <a:gd name="T31" fmla="*/ 2227 h 2560"/>
                        <a:gd name="T32" fmla="*/ 25 w 1231"/>
                        <a:gd name="T33" fmla="*/ 1969 h 2560"/>
                        <a:gd name="T34" fmla="*/ 145 w 1231"/>
                        <a:gd name="T35" fmla="*/ 1651 h 2560"/>
                        <a:gd name="T36" fmla="*/ 263 w 1231"/>
                        <a:gd name="T37" fmla="*/ 1513 h 2560"/>
                        <a:gd name="T38" fmla="*/ 221 w 1231"/>
                        <a:gd name="T39" fmla="*/ 1729 h 2560"/>
                        <a:gd name="T40" fmla="*/ 73 w 1231"/>
                        <a:gd name="T41" fmla="*/ 2023 h 2560"/>
                        <a:gd name="T42" fmla="*/ 169 w 1231"/>
                        <a:gd name="T43" fmla="*/ 2323 h 2560"/>
                        <a:gd name="T44" fmla="*/ 443 w 1231"/>
                        <a:gd name="T45" fmla="*/ 2431 h 2560"/>
                        <a:gd name="T46" fmla="*/ 599 w 1231"/>
                        <a:gd name="T47" fmla="*/ 2227 h 2560"/>
                        <a:gd name="T48" fmla="*/ 581 w 1231"/>
                        <a:gd name="T49" fmla="*/ 1807 h 2560"/>
                        <a:gd name="T50" fmla="*/ 497 w 1231"/>
                        <a:gd name="T51" fmla="*/ 1531 h 2560"/>
                        <a:gd name="T52" fmla="*/ 539 w 1231"/>
                        <a:gd name="T53" fmla="*/ 1459 h 2560"/>
                        <a:gd name="T54" fmla="*/ 633 w 1231"/>
                        <a:gd name="T55" fmla="*/ 1633 h 2560"/>
                        <a:gd name="T56" fmla="*/ 729 w 1231"/>
                        <a:gd name="T57" fmla="*/ 1933 h 2560"/>
                        <a:gd name="T58" fmla="*/ 975 w 1231"/>
                        <a:gd name="T59" fmla="*/ 1963 h 2560"/>
                        <a:gd name="T60" fmla="*/ 1147 w 1231"/>
                        <a:gd name="T61" fmla="*/ 1687 h 2560"/>
                        <a:gd name="T62" fmla="*/ 1129 w 1231"/>
                        <a:gd name="T63" fmla="*/ 1273 h 2560"/>
                        <a:gd name="T64" fmla="*/ 891 w 1231"/>
                        <a:gd name="T65" fmla="*/ 1057 h 2560"/>
                        <a:gd name="T66" fmla="*/ 687 w 1231"/>
                        <a:gd name="T67" fmla="*/ 1129 h 2560"/>
                        <a:gd name="T68" fmla="*/ 581 w 1231"/>
                        <a:gd name="T69" fmla="*/ 1117 h 2560"/>
                        <a:gd name="T70" fmla="*/ 627 w 1231"/>
                        <a:gd name="T71" fmla="*/ 1033 h 2560"/>
                        <a:gd name="T72" fmla="*/ 819 w 1231"/>
                        <a:gd name="T73" fmla="*/ 937 h 2560"/>
                        <a:gd name="T74" fmla="*/ 957 w 1231"/>
                        <a:gd name="T75" fmla="*/ 613 h 2560"/>
                        <a:gd name="T76" fmla="*/ 891 w 1231"/>
                        <a:gd name="T77" fmla="*/ 175 h 2560"/>
                        <a:gd name="T78" fmla="*/ 627 w 1231"/>
                        <a:gd name="T79" fmla="*/ 103 h 2560"/>
                        <a:gd name="T80" fmla="*/ 395 w 1231"/>
                        <a:gd name="T81" fmla="*/ 355 h 2560"/>
                        <a:gd name="T82" fmla="*/ 407 w 1231"/>
                        <a:gd name="T83" fmla="*/ 763 h 2560"/>
                        <a:gd name="T84" fmla="*/ 347 w 1231"/>
                        <a:gd name="T85" fmla="*/ 949 h 2560"/>
                        <a:gd name="T86" fmla="*/ 293 w 1231"/>
                        <a:gd name="T87" fmla="*/ 685 h 2560"/>
                        <a:gd name="T88" fmla="*/ 311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73" name="Freeform 11"/>
                    <p:cNvSpPr>
                      <a:spLocks/>
                    </p:cNvSpPr>
                    <p:nvPr/>
                  </p:nvSpPr>
                  <p:spPr bwMode="auto">
                    <a:xfrm>
                      <a:off x="1715" y="294"/>
                      <a:ext cx="865" cy="2065"/>
                    </a:xfrm>
                    <a:custGeom>
                      <a:avLst/>
                      <a:gdLst>
                        <a:gd name="T0" fmla="*/ 785 w 865"/>
                        <a:gd name="T1" fmla="*/ 522 h 2071"/>
                        <a:gd name="T2" fmla="*/ 797 w 865"/>
                        <a:gd name="T3" fmla="*/ 346 h 2071"/>
                        <a:gd name="T4" fmla="*/ 863 w 865"/>
                        <a:gd name="T5" fmla="*/ 202 h 2071"/>
                        <a:gd name="T6" fmla="*/ 809 w 865"/>
                        <a:gd name="T7" fmla="*/ 214 h 2071"/>
                        <a:gd name="T8" fmla="*/ 749 w 865"/>
                        <a:gd name="T9" fmla="*/ 214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2 h 2071"/>
                        <a:gd name="T22" fmla="*/ 119 w 865"/>
                        <a:gd name="T23" fmla="*/ 400 h 2071"/>
                        <a:gd name="T24" fmla="*/ 131 w 865"/>
                        <a:gd name="T25" fmla="*/ 582 h 2071"/>
                        <a:gd name="T26" fmla="*/ 173 w 865"/>
                        <a:gd name="T27" fmla="*/ 774 h 2071"/>
                        <a:gd name="T28" fmla="*/ 197 w 865"/>
                        <a:gd name="T29" fmla="*/ 872 h 2071"/>
                        <a:gd name="T30" fmla="*/ 167 w 865"/>
                        <a:gd name="T31" fmla="*/ 974 h 2071"/>
                        <a:gd name="T32" fmla="*/ 65 w 865"/>
                        <a:gd name="T33" fmla="*/ 1112 h 2071"/>
                        <a:gd name="T34" fmla="*/ 17 w 865"/>
                        <a:gd name="T35" fmla="*/ 1282 h 2071"/>
                        <a:gd name="T36" fmla="*/ 5 w 865"/>
                        <a:gd name="T37" fmla="*/ 1534 h 2071"/>
                        <a:gd name="T38" fmla="*/ 47 w 865"/>
                        <a:gd name="T39" fmla="*/ 1728 h 2071"/>
                        <a:gd name="T40" fmla="*/ 131 w 865"/>
                        <a:gd name="T41" fmla="*/ 1878 h 2071"/>
                        <a:gd name="T42" fmla="*/ 299 w 865"/>
                        <a:gd name="T43" fmla="*/ 1964 h 2071"/>
                        <a:gd name="T44" fmla="*/ 425 w 865"/>
                        <a:gd name="T45" fmla="*/ 1958 h 2071"/>
                        <a:gd name="T46" fmla="*/ 467 w 865"/>
                        <a:gd name="T47" fmla="*/ 1970 h 2071"/>
                        <a:gd name="T48" fmla="*/ 497 w 865"/>
                        <a:gd name="T49" fmla="*/ 2042 h 2071"/>
                        <a:gd name="T50" fmla="*/ 497 w 865"/>
                        <a:gd name="T51" fmla="*/ 1940 h 2071"/>
                        <a:gd name="T52" fmla="*/ 557 w 865"/>
                        <a:gd name="T53" fmla="*/ 1758 h 2071"/>
                        <a:gd name="T54" fmla="*/ 617 w 865"/>
                        <a:gd name="T55" fmla="*/ 1638 h 2071"/>
                        <a:gd name="T56" fmla="*/ 581 w 865"/>
                        <a:gd name="T57" fmla="*/ 1680 h 2071"/>
                        <a:gd name="T58" fmla="*/ 515 w 865"/>
                        <a:gd name="T59" fmla="*/ 1800 h 2071"/>
                        <a:gd name="T60" fmla="*/ 407 w 865"/>
                        <a:gd name="T61" fmla="*/ 1883 h 2071"/>
                        <a:gd name="T62" fmla="*/ 269 w 865"/>
                        <a:gd name="T63" fmla="*/ 1878 h 2071"/>
                        <a:gd name="T64" fmla="*/ 179 w 865"/>
                        <a:gd name="T65" fmla="*/ 1794 h 2071"/>
                        <a:gd name="T66" fmla="*/ 113 w 865"/>
                        <a:gd name="T67" fmla="*/ 1620 h 2071"/>
                        <a:gd name="T68" fmla="*/ 107 w 865"/>
                        <a:gd name="T69" fmla="*/ 1378 h 2071"/>
                        <a:gd name="T70" fmla="*/ 137 w 865"/>
                        <a:gd name="T71" fmla="*/ 1178 h 2071"/>
                        <a:gd name="T72" fmla="*/ 203 w 865"/>
                        <a:gd name="T73" fmla="*/ 1058 h 2071"/>
                        <a:gd name="T74" fmla="*/ 323 w 865"/>
                        <a:gd name="T75" fmla="*/ 1010 h 2071"/>
                        <a:gd name="T76" fmla="*/ 509 w 865"/>
                        <a:gd name="T77" fmla="*/ 1064 h 2071"/>
                        <a:gd name="T78" fmla="*/ 611 w 865"/>
                        <a:gd name="T79" fmla="*/ 1112 h 2071"/>
                        <a:gd name="T80" fmla="*/ 665 w 865"/>
                        <a:gd name="T81" fmla="*/ 1088 h 2071"/>
                        <a:gd name="T82" fmla="*/ 659 w 865"/>
                        <a:gd name="T83" fmla="*/ 1034 h 2071"/>
                        <a:gd name="T84" fmla="*/ 611 w 865"/>
                        <a:gd name="T85" fmla="*/ 992 h 2071"/>
                        <a:gd name="T86" fmla="*/ 497 w 865"/>
                        <a:gd name="T87" fmla="*/ 968 h 2071"/>
                        <a:gd name="T88" fmla="*/ 323 w 865"/>
                        <a:gd name="T89" fmla="*/ 884 h 2071"/>
                        <a:gd name="T90" fmla="*/ 233 w 865"/>
                        <a:gd name="T91" fmla="*/ 672 h 2071"/>
                        <a:gd name="T92" fmla="*/ 209 w 865"/>
                        <a:gd name="T93" fmla="*/ 412 h 2071"/>
                        <a:gd name="T94" fmla="*/ 317 w 865"/>
                        <a:gd name="T95" fmla="*/ 170 h 2071"/>
                        <a:gd name="T96" fmla="*/ 485 w 865"/>
                        <a:gd name="T97" fmla="*/ 110 h 2071"/>
                        <a:gd name="T98" fmla="*/ 617 w 865"/>
                        <a:gd name="T99" fmla="*/ 164 h 2071"/>
                        <a:gd name="T100" fmla="*/ 707 w 865"/>
                        <a:gd name="T101" fmla="*/ 286 h 2071"/>
                        <a:gd name="T102" fmla="*/ 737 w 865"/>
                        <a:gd name="T103" fmla="*/ 424 h 2071"/>
                        <a:gd name="T104" fmla="*/ 773 w 865"/>
                        <a:gd name="T105" fmla="*/ 594 h 2071"/>
                        <a:gd name="T106" fmla="*/ 809 w 865"/>
                        <a:gd name="T107" fmla="*/ 576 h 2071"/>
                        <a:gd name="T108" fmla="*/ 785 w 865"/>
                        <a:gd name="T109" fmla="*/ 522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3366" name="Oval 12"/>
                  <p:cNvSpPr>
                    <a:spLocks noChangeArrowheads="1"/>
                  </p:cNvSpPr>
                  <p:nvPr/>
                </p:nvSpPr>
                <p:spPr bwMode="auto">
                  <a:xfrm>
                    <a:off x="2396" y="1341"/>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7" name="Freeform 13"/>
                  <p:cNvSpPr>
                    <a:spLocks/>
                  </p:cNvSpPr>
                  <p:nvPr/>
                </p:nvSpPr>
                <p:spPr bwMode="auto">
                  <a:xfrm>
                    <a:off x="2716" y="658"/>
                    <a:ext cx="262" cy="524"/>
                  </a:xfrm>
                  <a:custGeom>
                    <a:avLst/>
                    <a:gdLst>
                      <a:gd name="T0" fmla="*/ 3 w 266"/>
                      <a:gd name="T1" fmla="*/ 495 h 521"/>
                      <a:gd name="T2" fmla="*/ 27 w 266"/>
                      <a:gd name="T3" fmla="*/ 281 h 521"/>
                      <a:gd name="T4" fmla="*/ 103 w 266"/>
                      <a:gd name="T5" fmla="*/ 45 h 521"/>
                      <a:gd name="T6" fmla="*/ 171 w 266"/>
                      <a:gd name="T7" fmla="*/ 3 h 521"/>
                      <a:gd name="T8" fmla="*/ 223 w 266"/>
                      <a:gd name="T9" fmla="*/ 39 h 521"/>
                      <a:gd name="T10" fmla="*/ 245 w 266"/>
                      <a:gd name="T11" fmla="*/ 133 h 521"/>
                      <a:gd name="T12" fmla="*/ 195 w 266"/>
                      <a:gd name="T13" fmla="*/ 281 h 521"/>
                      <a:gd name="T14" fmla="*/ 98 w 266"/>
                      <a:gd name="T15" fmla="*/ 489 h 521"/>
                      <a:gd name="T16" fmla="*/ 41 w 266"/>
                      <a:gd name="T17" fmla="*/ 513 h 521"/>
                      <a:gd name="T18" fmla="*/ 3 w 266"/>
                      <a:gd name="T19" fmla="*/ 495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8" name="Freeform 14"/>
                  <p:cNvSpPr>
                    <a:spLocks/>
                  </p:cNvSpPr>
                  <p:nvPr/>
                </p:nvSpPr>
                <p:spPr bwMode="auto">
                  <a:xfrm>
                    <a:off x="2784" y="1588"/>
                    <a:ext cx="398" cy="349"/>
                  </a:xfrm>
                  <a:custGeom>
                    <a:avLst/>
                    <a:gdLst>
                      <a:gd name="T0" fmla="*/ 108 w 392"/>
                      <a:gd name="T1" fmla="*/ 223 h 340"/>
                      <a:gd name="T2" fmla="*/ 16 w 392"/>
                      <a:gd name="T3" fmla="*/ 95 h 340"/>
                      <a:gd name="T4" fmla="*/ 4 w 392"/>
                      <a:gd name="T5" fmla="*/ 49 h 340"/>
                      <a:gd name="T6" fmla="*/ 28 w 392"/>
                      <a:gd name="T7" fmla="*/ 3 h 340"/>
                      <a:gd name="T8" fmla="*/ 138 w 392"/>
                      <a:gd name="T9" fmla="*/ 31 h 340"/>
                      <a:gd name="T10" fmla="*/ 266 w 392"/>
                      <a:gd name="T11" fmla="*/ 83 h 340"/>
                      <a:gd name="T12" fmla="*/ 388 w 392"/>
                      <a:gd name="T13" fmla="*/ 176 h 340"/>
                      <a:gd name="T14" fmla="*/ 412 w 392"/>
                      <a:gd name="T15" fmla="*/ 303 h 340"/>
                      <a:gd name="T16" fmla="*/ 360 w 392"/>
                      <a:gd name="T17" fmla="*/ 370 h 340"/>
                      <a:gd name="T18" fmla="*/ 260 w 392"/>
                      <a:gd name="T19" fmla="*/ 350 h 340"/>
                      <a:gd name="T20" fmla="*/ 108 w 392"/>
                      <a:gd name="T21" fmla="*/ 22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9" name="Freeform 15"/>
                  <p:cNvSpPr>
                    <a:spLocks/>
                  </p:cNvSpPr>
                  <p:nvPr/>
                </p:nvSpPr>
                <p:spPr bwMode="auto">
                  <a:xfrm>
                    <a:off x="2483" y="1923"/>
                    <a:ext cx="146" cy="567"/>
                  </a:xfrm>
                  <a:custGeom>
                    <a:avLst/>
                    <a:gdLst>
                      <a:gd name="T0" fmla="*/ 15 w 151"/>
                      <a:gd name="T1" fmla="*/ 177 h 558"/>
                      <a:gd name="T2" fmla="*/ 38 w 151"/>
                      <a:gd name="T3" fmla="*/ 43 h 558"/>
                      <a:gd name="T4" fmla="*/ 58 w 151"/>
                      <a:gd name="T5" fmla="*/ 3 h 558"/>
                      <a:gd name="T6" fmla="*/ 95 w 151"/>
                      <a:gd name="T7" fmla="*/ 27 h 558"/>
                      <a:gd name="T8" fmla="*/ 121 w 151"/>
                      <a:gd name="T9" fmla="*/ 177 h 558"/>
                      <a:gd name="T10" fmla="*/ 126 w 151"/>
                      <a:gd name="T11" fmla="*/ 451 h 558"/>
                      <a:gd name="T12" fmla="*/ 84 w 151"/>
                      <a:gd name="T13" fmla="*/ 579 h 558"/>
                      <a:gd name="T14" fmla="*/ 20 w 151"/>
                      <a:gd name="T15" fmla="*/ 547 h 558"/>
                      <a:gd name="T16" fmla="*/ 0 w 151"/>
                      <a:gd name="T17" fmla="*/ 335 h 558"/>
                      <a:gd name="T18" fmla="*/ 15 w 151"/>
                      <a:gd name="T19" fmla="*/ 17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70" name="Freeform 16"/>
                  <p:cNvSpPr>
                    <a:spLocks/>
                  </p:cNvSpPr>
                  <p:nvPr/>
                </p:nvSpPr>
                <p:spPr bwMode="auto">
                  <a:xfrm>
                    <a:off x="1910" y="1588"/>
                    <a:ext cx="389" cy="247"/>
                  </a:xfrm>
                  <a:custGeom>
                    <a:avLst/>
                    <a:gdLst>
                      <a:gd name="T0" fmla="*/ 171 w 392"/>
                      <a:gd name="T1" fmla="*/ 57 h 253"/>
                      <a:gd name="T2" fmla="*/ 299 w 392"/>
                      <a:gd name="T3" fmla="*/ 19 h 253"/>
                      <a:gd name="T4" fmla="*/ 355 w 392"/>
                      <a:gd name="T5" fmla="*/ 7 h 253"/>
                      <a:gd name="T6" fmla="*/ 373 w 392"/>
                      <a:gd name="T7" fmla="*/ 57 h 253"/>
                      <a:gd name="T8" fmla="*/ 317 w 392"/>
                      <a:gd name="T9" fmla="*/ 121 h 253"/>
                      <a:gd name="T10" fmla="*/ 189 w 392"/>
                      <a:gd name="T11" fmla="*/ 203 h 253"/>
                      <a:gd name="T12" fmla="*/ 37 w 392"/>
                      <a:gd name="T13" fmla="*/ 224 h 253"/>
                      <a:gd name="T14" fmla="*/ 1 w 392"/>
                      <a:gd name="T15" fmla="*/ 171 h 253"/>
                      <a:gd name="T16" fmla="*/ 43 w 392"/>
                      <a:gd name="T17" fmla="*/ 103 h 253"/>
                      <a:gd name="T18" fmla="*/ 171 w 392"/>
                      <a:gd name="T19" fmla="*/ 57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71" name="Freeform 17"/>
                  <p:cNvSpPr>
                    <a:spLocks/>
                  </p:cNvSpPr>
                  <p:nvPr/>
                </p:nvSpPr>
                <p:spPr bwMode="auto">
                  <a:xfrm>
                    <a:off x="2094" y="847"/>
                    <a:ext cx="233" cy="378"/>
                  </a:xfrm>
                  <a:custGeom>
                    <a:avLst/>
                    <a:gdLst>
                      <a:gd name="T0" fmla="*/ 70 w 238"/>
                      <a:gd name="T1" fmla="*/ 249 h 386"/>
                      <a:gd name="T2" fmla="*/ 23 w 238"/>
                      <a:gd name="T3" fmla="*/ 176 h 386"/>
                      <a:gd name="T4" fmla="*/ 0 w 238"/>
                      <a:gd name="T5" fmla="*/ 88 h 386"/>
                      <a:gd name="T6" fmla="*/ 23 w 238"/>
                      <a:gd name="T7" fmla="*/ 12 h 386"/>
                      <a:gd name="T8" fmla="*/ 111 w 238"/>
                      <a:gd name="T9" fmla="*/ 24 h 386"/>
                      <a:gd name="T10" fmla="*/ 164 w 238"/>
                      <a:gd name="T11" fmla="*/ 120 h 386"/>
                      <a:gd name="T12" fmla="*/ 214 w 238"/>
                      <a:gd name="T13" fmla="*/ 282 h 386"/>
                      <a:gd name="T14" fmla="*/ 188 w 238"/>
                      <a:gd name="T15" fmla="*/ 347 h 386"/>
                      <a:gd name="T16" fmla="*/ 155 w 238"/>
                      <a:gd name="T17" fmla="*/ 326 h 386"/>
                      <a:gd name="T18" fmla="*/ 70 w 238"/>
                      <a:gd name="T19" fmla="*/ 24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pic>
              <p:nvPicPr>
                <p:cNvPr id="13357"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8"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9"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0" name="Picture 2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1" name="Picture 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2"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3"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4" name="Picture 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36" name="Group 26"/>
              <p:cNvGrpSpPr>
                <a:grpSpLocks/>
              </p:cNvGrpSpPr>
              <p:nvPr userDrawn="1"/>
            </p:nvGrpSpPr>
            <p:grpSpPr bwMode="auto">
              <a:xfrm>
                <a:off x="4944" y="1008"/>
                <a:ext cx="522" cy="2967"/>
                <a:chOff x="4944" y="1008"/>
                <a:chExt cx="522" cy="2967"/>
              </a:xfrm>
            </p:grpSpPr>
            <p:pic>
              <p:nvPicPr>
                <p:cNvPr id="13337"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1"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Picture 4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3"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4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324"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7487"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a:defRPr/>
              </a:pPr>
              <a:endParaRPr lang="en-US"/>
            </a:p>
          </p:txBody>
        </p:sp>
        <p:sp>
          <p:nvSpPr>
            <p:cNvPr id="957488"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p:spPr>
          <p:txBody>
            <a:bodyPr wrap="none" anchor="ctr"/>
            <a:lstStyle/>
            <a:p>
              <a:pPr>
                <a:defRPr/>
              </a:pPr>
              <a:endParaRPr lang="en-US"/>
            </a:p>
          </p:txBody>
        </p:sp>
        <p:sp>
          <p:nvSpPr>
            <p:cNvPr id="13327"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28"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29"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0"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7493"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p:spPr>
          <p:txBody>
            <a:bodyPr wrap="none" anchor="ctr"/>
            <a:lstStyle/>
            <a:p>
              <a:pPr>
                <a:defRPr/>
              </a:pPr>
              <a:endParaRPr lang="en-US"/>
            </a:p>
          </p:txBody>
        </p:sp>
        <p:sp>
          <p:nvSpPr>
            <p:cNvPr id="1333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1800"/>
            </a:p>
          </p:txBody>
        </p:sp>
        <p:sp>
          <p:nvSpPr>
            <p:cNvPr id="957495"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p:spPr>
          <p:txBody>
            <a:bodyPr wrap="none" anchor="ctr"/>
            <a:lstStyle/>
            <a:p>
              <a:pPr>
                <a:defRPr/>
              </a:pPr>
              <a:endParaRPr lang="en-US"/>
            </a:p>
          </p:txBody>
        </p:sp>
        <p:sp>
          <p:nvSpPr>
            <p:cNvPr id="13334" name="AutoShape 56"/>
            <p:cNvSpPr>
              <a:spLocks noChangeArrowheads="1"/>
            </p:cNvSpPr>
            <p:nvPr/>
          </p:nvSpPr>
          <p:spPr bwMode="hidden">
            <a:xfrm rot="5400000">
              <a:off x="2724" y="2089"/>
              <a:ext cx="4320" cy="142"/>
            </a:xfrm>
            <a:custGeom>
              <a:avLst/>
              <a:gdLst>
                <a:gd name="T0" fmla="*/ 34 w 21600"/>
                <a:gd name="T1" fmla="*/ 0 h 21600"/>
                <a:gd name="T2" fmla="*/ 17 w 21600"/>
                <a:gd name="T3" fmla="*/ 0 h 21600"/>
                <a:gd name="T4" fmla="*/ 0 w 21600"/>
                <a:gd name="T5" fmla="*/ 0 h 21600"/>
                <a:gd name="T6" fmla="*/ 17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grpSp>
      <p:sp>
        <p:nvSpPr>
          <p:cNvPr id="13315"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7499" name="Rectangle 59"/>
          <p:cNvSpPr>
            <a:spLocks noGrp="1" noChangeArrowheads="1"/>
          </p:cNvSpPr>
          <p:nvPr>
            <p:ph type="dt" sz="half" idx="2"/>
          </p:nvPr>
        </p:nvSpPr>
        <p:spPr bwMode="auto">
          <a:xfrm>
            <a:off x="301625" y="6242050"/>
            <a:ext cx="1782763"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ea typeface="ＭＳ Ｐゴシック" charset="0"/>
                <a:cs typeface="ＭＳ Ｐゴシック" charset="0"/>
              </a:defRPr>
            </a:lvl1pPr>
          </a:lstStyle>
          <a:p>
            <a:pPr>
              <a:defRPr/>
            </a:pPr>
            <a:endParaRPr lang="en-US"/>
          </a:p>
        </p:txBody>
      </p:sp>
      <p:sp>
        <p:nvSpPr>
          <p:cNvPr id="957500" name="Rectangle 60"/>
          <p:cNvSpPr>
            <a:spLocks noGrp="1" noChangeArrowheads="1"/>
          </p:cNvSpPr>
          <p:nvPr>
            <p:ph type="ftr" sz="quarter" idx="3"/>
          </p:nvPr>
        </p:nvSpPr>
        <p:spPr bwMode="auto">
          <a:xfrm>
            <a:off x="2257425" y="6248400"/>
            <a:ext cx="3455988"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endParaRPr lang="en-US"/>
          </a:p>
        </p:txBody>
      </p:sp>
      <p:sp>
        <p:nvSpPr>
          <p:cNvPr id="957501" name="Rectangle 61"/>
          <p:cNvSpPr>
            <a:spLocks noGrp="1" noChangeArrowheads="1"/>
          </p:cNvSpPr>
          <p:nvPr>
            <p:ph type="sldNum" sz="quarter" idx="4"/>
          </p:nvPr>
        </p:nvSpPr>
        <p:spPr bwMode="auto">
          <a:xfrm>
            <a:off x="5867400" y="6248400"/>
            <a:ext cx="175577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CB50CD3-80AB-F948-B42F-CF22B8E6A6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13" r:id="rId1"/>
    <p:sldLayoutId id="2147485930" r:id="rId2"/>
    <p:sldLayoutId id="2147485931" r:id="rId3"/>
    <p:sldLayoutId id="2147485932" r:id="rId4"/>
    <p:sldLayoutId id="2147485933" r:id="rId5"/>
    <p:sldLayoutId id="2147485934" r:id="rId6"/>
    <p:sldLayoutId id="2147485935" r:id="rId7"/>
    <p:sldLayoutId id="2147485936" r:id="rId8"/>
    <p:sldLayoutId id="2147485937" r:id="rId9"/>
    <p:sldLayoutId id="2147485938" r:id="rId10"/>
    <p:sldLayoutId id="2147485939" r:id="rId11"/>
  </p:sldLayoutIdLst>
  <p:txStyles>
    <p:titleStyle>
      <a:lvl1pPr algn="l" rtl="0" eaLnBrk="0" fontAlgn="base" hangingPunct="0">
        <a:spcBef>
          <a:spcPct val="0"/>
        </a:spcBef>
        <a:spcAft>
          <a:spcPct val="0"/>
        </a:spcAft>
        <a:defRPr sz="4000">
          <a:solidFill>
            <a:schemeClr val="tx2"/>
          </a:solidFill>
          <a:latin typeface="+mj-lt"/>
          <a:ea typeface="+mj-ea"/>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mn-ea"/>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378384170"/>
      </p:ext>
    </p:extLst>
  </p:cSld>
  <p:clrMap bg1="dk2" tx1="lt1" bg2="dk1" tx2="lt2" accent1="accent1" accent2="accent2" accent3="accent3" accent4="accent4" accent5="accent5" accent6="accent6" hlink="hlink" folHlink="folHlink"/>
  <p:sldLayoutIdLst>
    <p:sldLayoutId id="2147486129"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0" y="0"/>
            <a:ext cx="9144000" cy="6856413"/>
            <a:chOff x="0" y="0"/>
            <a:chExt cx="5760" cy="4319"/>
          </a:xfrm>
        </p:grpSpPr>
        <p:sp>
          <p:nvSpPr>
            <p:cNvPr id="931843" name="Freeform 1027"/>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a:defRPr/>
              </a:pPr>
              <a:endParaRPr lang="en-US"/>
            </a:p>
          </p:txBody>
        </p:sp>
        <p:sp>
          <p:nvSpPr>
            <p:cNvPr id="931844" name="Freeform 1028"/>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931845" name="Freeform 1029"/>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a:defRPr/>
              </a:pPr>
              <a:endParaRPr lang="en-US"/>
            </a:p>
          </p:txBody>
        </p:sp>
        <p:sp>
          <p:nvSpPr>
            <p:cNvPr id="25611" name="Freeform 1030"/>
            <p:cNvSpPr>
              <a:spLocks/>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47" name="Freeform 1031"/>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a:defRPr/>
              </a:pPr>
              <a:endParaRPr lang="en-US"/>
            </a:p>
          </p:txBody>
        </p:sp>
        <p:sp>
          <p:nvSpPr>
            <p:cNvPr id="25613" name="Freeform 1032"/>
            <p:cNvSpPr>
              <a:spLocks/>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033"/>
            <p:cNvSpPr>
              <a:spLocks/>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50" name="Freeform 1034"/>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25616" name="Freeform 1035"/>
            <p:cNvSpPr>
              <a:spLocks/>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52" name="Freeform 1036"/>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a:defRPr/>
              </a:pPr>
              <a:endParaRPr lang="en-US"/>
            </a:p>
          </p:txBody>
        </p:sp>
        <p:sp>
          <p:nvSpPr>
            <p:cNvPr id="25618" name="Freeform 1037"/>
            <p:cNvSpPr>
              <a:spLocks/>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54" name="Freeform 1038"/>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a:defRPr/>
              </a:pPr>
              <a:endParaRPr lang="en-US"/>
            </a:p>
          </p:txBody>
        </p:sp>
        <p:sp>
          <p:nvSpPr>
            <p:cNvPr id="25620" name="Freeform 1039"/>
            <p:cNvSpPr>
              <a:spLocks/>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56" name="Freeform 1040"/>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a:defRPr/>
              </a:pPr>
              <a:endParaRPr lang="en-US"/>
            </a:p>
          </p:txBody>
        </p:sp>
        <p:sp>
          <p:nvSpPr>
            <p:cNvPr id="931857" name="Freeform 1041"/>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a:defRPr/>
              </a:pPr>
              <a:endParaRPr lang="en-US"/>
            </a:p>
          </p:txBody>
        </p:sp>
        <p:sp>
          <p:nvSpPr>
            <p:cNvPr id="931858" name="Freeform 1042"/>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a:defRPr/>
              </a:pPr>
              <a:endParaRPr lang="en-US"/>
            </a:p>
          </p:txBody>
        </p:sp>
        <p:sp>
          <p:nvSpPr>
            <p:cNvPr id="25624" name="Freeform 1043"/>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60" name="Freeform 1044"/>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a:defRPr/>
              </a:pPr>
              <a:endParaRPr lang="en-US"/>
            </a:p>
          </p:txBody>
        </p:sp>
        <p:sp>
          <p:nvSpPr>
            <p:cNvPr id="25626" name="Freeform 1045"/>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62" name="Freeform 1046"/>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a:defRPr/>
              </a:pPr>
              <a:endParaRPr lang="en-US"/>
            </a:p>
          </p:txBody>
        </p:sp>
        <p:sp>
          <p:nvSpPr>
            <p:cNvPr id="931863" name="Freeform 1047"/>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a:defRPr/>
              </a:pPr>
              <a:endParaRPr lang="en-US"/>
            </a:p>
          </p:txBody>
        </p:sp>
        <p:sp>
          <p:nvSpPr>
            <p:cNvPr id="931864" name="Freeform 1048"/>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a:defRPr/>
              </a:pPr>
              <a:endParaRPr lang="en-US"/>
            </a:p>
          </p:txBody>
        </p:sp>
        <p:sp>
          <p:nvSpPr>
            <p:cNvPr id="25630" name="Freeform 1049"/>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66" name="Freeform 1050"/>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a:defRPr/>
              </a:pPr>
              <a:endParaRPr lang="en-US"/>
            </a:p>
          </p:txBody>
        </p:sp>
        <p:sp>
          <p:nvSpPr>
            <p:cNvPr id="931867" name="Freeform 1051"/>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a:defRPr/>
              </a:pPr>
              <a:endParaRPr lang="en-US"/>
            </a:p>
          </p:txBody>
        </p:sp>
        <p:sp>
          <p:nvSpPr>
            <p:cNvPr id="25633" name="Freeform 1052"/>
            <p:cNvSpPr>
              <a:spLocks/>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69" name="Freeform 1053"/>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a:defRPr/>
              </a:pPr>
              <a:endParaRPr lang="en-US"/>
            </a:p>
          </p:txBody>
        </p:sp>
        <p:sp>
          <p:nvSpPr>
            <p:cNvPr id="25635" name="Freeform 1054"/>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71" name="Freeform 1055"/>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931872" name="Freeform 1056"/>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a:defRPr/>
              </a:pPr>
              <a:endParaRPr lang="en-US"/>
            </a:p>
          </p:txBody>
        </p:sp>
        <p:sp>
          <p:nvSpPr>
            <p:cNvPr id="931873" name="Freeform 1057"/>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a:defRPr/>
              </a:pPr>
              <a:endParaRPr lang="en-US"/>
            </a:p>
          </p:txBody>
        </p:sp>
        <p:sp>
          <p:nvSpPr>
            <p:cNvPr id="931874" name="Freeform 1058"/>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en-US"/>
            </a:p>
          </p:txBody>
        </p:sp>
        <p:sp>
          <p:nvSpPr>
            <p:cNvPr id="931875" name="Freeform 1059"/>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a:defRPr/>
              </a:pPr>
              <a:endParaRPr lang="en-US"/>
            </a:p>
          </p:txBody>
        </p:sp>
        <p:sp>
          <p:nvSpPr>
            <p:cNvPr id="931876" name="Freeform 1060"/>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a:defRPr/>
              </a:pPr>
              <a:endParaRPr lang="en-US"/>
            </a:p>
          </p:txBody>
        </p:sp>
        <p:sp>
          <p:nvSpPr>
            <p:cNvPr id="931877" name="Freeform 1061"/>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a:defRPr/>
              </a:pPr>
              <a:endParaRPr lang="en-US"/>
            </a:p>
          </p:txBody>
        </p:sp>
        <p:sp>
          <p:nvSpPr>
            <p:cNvPr id="931878" name="Freeform 1062"/>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a:defRPr/>
              </a:pPr>
              <a:endParaRPr lang="en-US"/>
            </a:p>
          </p:txBody>
        </p:sp>
        <p:grpSp>
          <p:nvGrpSpPr>
            <p:cNvPr id="25644" name="Group 1063"/>
            <p:cNvGrpSpPr>
              <a:grpSpLocks/>
            </p:cNvGrpSpPr>
            <p:nvPr userDrawn="1"/>
          </p:nvGrpSpPr>
          <p:grpSpPr bwMode="auto">
            <a:xfrm>
              <a:off x="0" y="1632"/>
              <a:ext cx="5758" cy="1858"/>
              <a:chOff x="0" y="1632"/>
              <a:chExt cx="5758" cy="1858"/>
            </a:xfrm>
          </p:grpSpPr>
          <p:sp>
            <p:nvSpPr>
              <p:cNvPr id="931880" name="Freeform 1064"/>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931881" name="Freeform 1065"/>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a:defRPr/>
                </a:pPr>
                <a:endParaRPr lang="en-US"/>
              </a:p>
            </p:txBody>
          </p:sp>
        </p:grpSp>
      </p:grpSp>
      <p:sp>
        <p:nvSpPr>
          <p:cNvPr id="931882" name="Rectangle 1066"/>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31883" name="Rectangle 1067"/>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4" name="Rectangle 1068"/>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ea typeface="ＭＳ Ｐゴシック" charset="0"/>
                <a:cs typeface="ＭＳ Ｐゴシック" charset="0"/>
              </a:defRPr>
            </a:lvl1pPr>
          </a:lstStyle>
          <a:p>
            <a:pPr>
              <a:defRPr/>
            </a:pPr>
            <a:endParaRPr lang="en-US"/>
          </a:p>
        </p:txBody>
      </p:sp>
      <p:sp>
        <p:nvSpPr>
          <p:cNvPr id="931885" name="Rectangle 1069"/>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ea typeface="ＭＳ Ｐゴシック" charset="0"/>
                <a:cs typeface="ＭＳ Ｐゴシック" charset="0"/>
              </a:defRPr>
            </a:lvl1pPr>
          </a:lstStyle>
          <a:p>
            <a:pPr>
              <a:defRPr/>
            </a:pPr>
            <a:endParaRPr lang="en-US"/>
          </a:p>
        </p:txBody>
      </p:sp>
      <p:sp>
        <p:nvSpPr>
          <p:cNvPr id="931886" name="Rectangle 1070"/>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D4470574-5F42-A34D-A586-F12B0DB03F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14" r:id="rId1"/>
    <p:sldLayoutId id="2147485940" r:id="rId2"/>
    <p:sldLayoutId id="2147485941" r:id="rId3"/>
    <p:sldLayoutId id="2147485942" r:id="rId4"/>
    <p:sldLayoutId id="2147485943" r:id="rId5"/>
    <p:sldLayoutId id="2147485944" r:id="rId6"/>
    <p:sldLayoutId id="2147485945" r:id="rId7"/>
    <p:sldLayoutId id="2147485946" r:id="rId8"/>
    <p:sldLayoutId id="2147485947" r:id="rId9"/>
    <p:sldLayoutId id="2147485948" r:id="rId10"/>
    <p:sldLayoutId id="2147485949"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3902075"/>
            <a:ext cx="3400425" cy="2949575"/>
            <a:chOff x="0" y="2458"/>
            <a:chExt cx="2142" cy="1858"/>
          </a:xfrm>
        </p:grpSpPr>
        <p:sp>
          <p:nvSpPr>
            <p:cNvPr id="92774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92774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p:spPr>
          <p:txBody>
            <a:bodyPr/>
            <a:lstStyle/>
            <a:p>
              <a:pPr>
                <a:defRPr/>
              </a:pPr>
              <a:endParaRPr lang="en-US"/>
            </a:p>
          </p:txBody>
        </p:sp>
        <p:sp>
          <p:nvSpPr>
            <p:cNvPr id="92774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92775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p:spPr>
          <p:txBody>
            <a:bodyPr/>
            <a:lstStyle/>
            <a:p>
              <a:pPr>
                <a:defRPr/>
              </a:pPr>
              <a:endParaRPr lang="en-US"/>
            </a:p>
          </p:txBody>
        </p:sp>
        <p:sp>
          <p:nvSpPr>
            <p:cNvPr id="3790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7754" name="Rectangle 10"/>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27755" name="Rectangle 11"/>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7756" name="Rectangle 12"/>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ea typeface="ＭＳ Ｐゴシック" charset="0"/>
                <a:cs typeface="ＭＳ Ｐゴシック" charset="0"/>
              </a:defRPr>
            </a:lvl1pPr>
          </a:lstStyle>
          <a:p>
            <a:pPr>
              <a:defRPr/>
            </a:pPr>
            <a:endParaRPr lang="en-US"/>
          </a:p>
        </p:txBody>
      </p:sp>
      <p:sp>
        <p:nvSpPr>
          <p:cNvPr id="927757" name="Rectangle 13"/>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ea typeface="ＭＳ Ｐゴシック" charset="0"/>
                <a:cs typeface="ＭＳ Ｐゴシック" charset="0"/>
              </a:defRPr>
            </a:lvl1pPr>
          </a:lstStyle>
          <a:p>
            <a:pPr>
              <a:defRPr/>
            </a:pPr>
            <a:endParaRPr lang="en-US"/>
          </a:p>
        </p:txBody>
      </p:sp>
      <p:sp>
        <p:nvSpPr>
          <p:cNvPr id="927758" name="Rectangle 14"/>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94AA6B50-DF43-2944-89B0-2024144A200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15" r:id="rId1"/>
    <p:sldLayoutId id="2147485950" r:id="rId2"/>
    <p:sldLayoutId id="2147485951" r:id="rId3"/>
    <p:sldLayoutId id="2147485952" r:id="rId4"/>
    <p:sldLayoutId id="2147485953" r:id="rId5"/>
    <p:sldLayoutId id="2147485954" r:id="rId6"/>
    <p:sldLayoutId id="2147485955" r:id="rId7"/>
    <p:sldLayoutId id="2147485956" r:id="rId8"/>
    <p:sldLayoutId id="2147485957" r:id="rId9"/>
    <p:sldLayoutId id="2147485958" r:id="rId10"/>
    <p:sldLayoutId id="2147485959" r:id="rId11"/>
  </p:sldLayoutIdLst>
  <p:transition xmlns:p14="http://schemas.microsoft.com/office/powerpoint/2010/main">
    <p:random/>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C6CCFC55-0933-8A4D-9AB6-9B3A5DB6491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16" r:id="rId1"/>
    <p:sldLayoutId id="2147485960" r:id="rId2"/>
    <p:sldLayoutId id="2147485961" r:id="rId3"/>
    <p:sldLayoutId id="2147485962" r:id="rId4"/>
    <p:sldLayoutId id="2147485963" r:id="rId5"/>
    <p:sldLayoutId id="2147485964" r:id="rId6"/>
    <p:sldLayoutId id="2147485965" r:id="rId7"/>
    <p:sldLayoutId id="2147485966" r:id="rId8"/>
    <p:sldLayoutId id="2147485967" r:id="rId9"/>
    <p:sldLayoutId id="2147485968" r:id="rId10"/>
    <p:sldLayoutId id="2147485969"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62466"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a:defRPr/>
            </a:pPr>
            <a:fld id="{157665A8-C280-8E40-8742-3A4E11E0C4B8}" type="slidenum">
              <a:rPr lang="en-US"/>
              <a:pPr>
                <a:defRPr/>
              </a:pPr>
              <a:t>‹#›</a:t>
            </a:fld>
            <a:endParaRPr lang="en-US"/>
          </a:p>
        </p:txBody>
      </p:sp>
      <p:pic>
        <p:nvPicPr>
          <p:cNvPr id="62471"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6117" r:id="rId1"/>
    <p:sldLayoutId id="2147485970" r:id="rId2"/>
    <p:sldLayoutId id="2147485971" r:id="rId3"/>
    <p:sldLayoutId id="2147485972" r:id="rId4"/>
    <p:sldLayoutId id="2147485973" r:id="rId5"/>
    <p:sldLayoutId id="2147485974" r:id="rId6"/>
    <p:sldLayoutId id="2147485975" r:id="rId7"/>
    <p:sldLayoutId id="2147485976" r:id="rId8"/>
    <p:sldLayoutId id="2147485977" r:id="rId9"/>
    <p:sldLayoutId id="2147485978" r:id="rId10"/>
    <p:sldLayoutId id="2147485979" r:id="rId1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bwMode="auto">
          <a:xfrm>
            <a:off x="685800" y="609600"/>
            <a:ext cx="8077200" cy="1143000"/>
          </a:xfrm>
          <a:prstGeom prst="rect">
            <a:avLst/>
          </a:prstGeom>
          <a:noFill/>
          <a:ln>
            <a:noFill/>
          </a:ln>
          <a:effectLst>
            <a:outerShdw blurRad="88900" algn="ctr" rotWithShape="0">
              <a:srgbClr val="FFFFFF">
                <a:alpha val="75000"/>
              </a:srgbClr>
            </a:outerShdw>
          </a:effectLs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884" name="Rectangle 4"/>
          <p:cNvSpPr>
            <a:spLocks noGrp="1" noChangeArrowheads="1"/>
          </p:cNvSpPr>
          <p:nvPr>
            <p:ph type="dt" sz="half" idx="2"/>
          </p:nvPr>
        </p:nvSpPr>
        <p:spPr bwMode="auto">
          <a:xfrm>
            <a:off x="1524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a:defRPr/>
            </a:pPr>
            <a:endParaRPr lang="en-US"/>
          </a:p>
        </p:txBody>
      </p:sp>
      <p:sp>
        <p:nvSpPr>
          <p:cNvPr id="890885" name="Rectangle 5"/>
          <p:cNvSpPr>
            <a:spLocks noGrp="1" noChangeArrowheads="1"/>
          </p:cNvSpPr>
          <p:nvPr>
            <p:ph type="ftr" sz="quarter" idx="3"/>
          </p:nvPr>
        </p:nvSpPr>
        <p:spPr bwMode="auto">
          <a:xfrm>
            <a:off x="3122613"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p>
        </p:txBody>
      </p:sp>
      <p:sp>
        <p:nvSpPr>
          <p:cNvPr id="890886" name="Rectangle 6"/>
          <p:cNvSpPr>
            <a:spLocks noGrp="1" noChangeArrowheads="1"/>
          </p:cNvSpPr>
          <p:nvPr>
            <p:ph type="sldNum" sz="quarter" idx="4"/>
          </p:nvPr>
        </p:nvSpPr>
        <p:spPr bwMode="auto">
          <a:xfrm>
            <a:off x="68580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40C64D3B-6578-E145-82A8-0220CA5BD8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18" r:id="rId1"/>
    <p:sldLayoutId id="2147485980" r:id="rId2"/>
    <p:sldLayoutId id="2147485981" r:id="rId3"/>
    <p:sldLayoutId id="2147485982" r:id="rId4"/>
    <p:sldLayoutId id="2147485983" r:id="rId5"/>
    <p:sldLayoutId id="2147485984" r:id="rId6"/>
    <p:sldLayoutId id="2147485985" r:id="rId7"/>
    <p:sldLayoutId id="2147485986" r:id="rId8"/>
    <p:sldLayoutId id="2147485987" r:id="rId9"/>
    <p:sldLayoutId id="2147485988" r:id="rId10"/>
    <p:sldLayoutId id="2147485989" r:id="rId11"/>
  </p:sldLayoutIdLst>
  <p:transition xmlns:p14="http://schemas.microsoft.com/office/powerpoint/2010/main">
    <p:random/>
  </p:transition>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p:spPr>
        <p:txBody>
          <a:bodyPr wrap="none" anchor="ctr"/>
          <a:lstStyle/>
          <a:p>
            <a:pPr>
              <a:defRPr/>
            </a:pPr>
            <a:endParaRPr lang="en-US"/>
          </a:p>
        </p:txBody>
      </p:sp>
      <p:sp>
        <p:nvSpPr>
          <p:cNvPr id="87043"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7044"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5"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6"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7"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8"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9"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0"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1"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52"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ＭＳ Ｐゴシック" charset="0"/>
              </a:defRPr>
            </a:lvl1pPr>
          </a:lstStyle>
          <a:p>
            <a:pPr>
              <a:defRPr/>
            </a:pPr>
            <a:endParaRPr lang="en-US"/>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51DB6A9-FA53-9846-824A-A8E8A62CC1C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119" r:id="rId1"/>
    <p:sldLayoutId id="2147485990" r:id="rId2"/>
    <p:sldLayoutId id="2147485991" r:id="rId3"/>
    <p:sldLayoutId id="2147485992" r:id="rId4"/>
    <p:sldLayoutId id="2147485993" r:id="rId5"/>
    <p:sldLayoutId id="2147485994" r:id="rId6"/>
    <p:sldLayoutId id="2147485995" r:id="rId7"/>
    <p:sldLayoutId id="2147485996" r:id="rId8"/>
    <p:sldLayoutId id="2147485997" r:id="rId9"/>
    <p:sldLayoutId id="2147485998" r:id="rId10"/>
    <p:sldLayoutId id="2147485999" r:id="rId11"/>
  </p:sldLayoutIdLst>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 id="2147486010"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gif"/><Relationship Id="rId1" Type="http://schemas.openxmlformats.org/officeDocument/2006/relationships/slideLayout" Target="../slideLayouts/slideLayout8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14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9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1" Type="http://schemas.openxmlformats.org/officeDocument/2006/relationships/slideLayout" Target="../slideLayouts/slideLayout17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9.xml"/><Relationship Id="rId3"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2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9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9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9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5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9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30.xml"/><Relationship Id="rId3" Type="http://schemas.openxmlformats.org/officeDocument/2006/relationships/image" Target="../media/image4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2.xml"/><Relationship Id="rId3" Type="http://schemas.openxmlformats.org/officeDocument/2006/relationships/image" Target="../media/image5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5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7.xml"/><Relationship Id="rId3" Type="http://schemas.openxmlformats.org/officeDocument/2006/relationships/image" Target="../media/image5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8.xml"/><Relationship Id="rId3" Type="http://schemas.openxmlformats.org/officeDocument/2006/relationships/image" Target="../media/image5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3.xml"/><Relationship Id="rId2" Type="http://schemas.openxmlformats.org/officeDocument/2006/relationships/notesSlide" Target="../notesSlides/notesSlide39.xml"/><Relationship Id="rId3"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41.xml"/><Relationship Id="rId3"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2.xml"/><Relationship Id="rId3" Type="http://schemas.openxmlformats.org/officeDocument/2006/relationships/image" Target="../media/image5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43.xml"/><Relationship Id="rId3" Type="http://schemas.openxmlformats.org/officeDocument/2006/relationships/image" Target="../media/image6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5.xml"/><Relationship Id="rId3" Type="http://schemas.openxmlformats.org/officeDocument/2006/relationships/image" Target="../media/image6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47.xml"/><Relationship Id="rId3" Type="http://schemas.openxmlformats.org/officeDocument/2006/relationships/image" Target="../media/image6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0.xml"/><Relationship Id="rId2" Type="http://schemas.openxmlformats.org/officeDocument/2006/relationships/notesSlide" Target="../notesSlides/notesSlide48.xml"/><Relationship Id="rId3" Type="http://schemas.openxmlformats.org/officeDocument/2006/relationships/image" Target="../media/image62.jpeg"/></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20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50.xml"/><Relationship Id="rId3" Type="http://schemas.openxmlformats.org/officeDocument/2006/relationships/image" Target="../media/image63.jpe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90.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52.xml"/><Relationship Id="rId3"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9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54.xml"/><Relationship Id="rId3" Type="http://schemas.openxmlformats.org/officeDocument/2006/relationships/image" Target="../media/image6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220.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31.jpeg"/><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8.xml"/><Relationship Id="rId3"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descr="reconci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bwMode="auto">
          <a:xfrm>
            <a:off x="-36513" y="5263026"/>
            <a:ext cx="9288463" cy="15949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eaLnBrk="0" fontAlgn="base" hangingPunct="0">
              <a:spcBef>
                <a:spcPct val="0"/>
              </a:spcBef>
              <a:spcAft>
                <a:spcPct val="0"/>
              </a:spcAft>
              <a:defRPr sz="6600" b="1">
                <a:solidFill>
                  <a:srgbClr val="FFFFFF"/>
                </a:solidFill>
                <a:effectLst>
                  <a:glow rad="266700">
                    <a:srgbClr val="000000">
                      <a:alpha val="89000"/>
                    </a:srgbClr>
                  </a:glow>
                </a:effectLst>
                <a:latin typeface="Arial" charset="0"/>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800" dirty="0" smtClean="0"/>
              <a:t>Dr. </a:t>
            </a:r>
            <a:r>
              <a:rPr lang="en-US" sz="2800" dirty="0"/>
              <a:t>Rick Griffith</a:t>
            </a:r>
          </a:p>
          <a:p>
            <a:pPr>
              <a:defRPr/>
            </a:pPr>
            <a:r>
              <a:rPr lang="en-US" sz="2800" dirty="0"/>
              <a:t>Singapore Bible College</a:t>
            </a:r>
          </a:p>
          <a:p>
            <a:pPr>
              <a:defRPr/>
            </a:pPr>
            <a:r>
              <a:rPr lang="en-US" sz="2800" dirty="0" smtClean="0"/>
              <a:t>BibleStudyDownloads.org</a:t>
            </a:r>
            <a:endParaRPr lang="en-US" sz="2800" dirty="0"/>
          </a:p>
        </p:txBody>
      </p:sp>
      <p:sp>
        <p:nvSpPr>
          <p:cNvPr id="26625" name="Rectangle 2"/>
          <p:cNvSpPr>
            <a:spLocks noGrp="1" noChangeArrowheads="1"/>
          </p:cNvSpPr>
          <p:nvPr>
            <p:ph type="ctrTitle"/>
          </p:nvPr>
        </p:nvSpPr>
        <p:spPr>
          <a:xfrm>
            <a:off x="0" y="404813"/>
            <a:ext cx="4859338" cy="2447925"/>
          </a:xfrm>
        </p:spPr>
        <p:txBody>
          <a:bodyPr/>
          <a:lstStyle/>
          <a:p>
            <a:pPr eaLnBrk="1" hangingPunct="1">
              <a:defRPr/>
            </a:pPr>
            <a:r>
              <a:rPr lang="en-US" sz="4800">
                <a:latin typeface="Arial" charset="0"/>
                <a:ea typeface="ＭＳ Ｐゴシック" charset="0"/>
                <a:cs typeface="ＭＳ Ｐゴシック" charset="0"/>
              </a:rPr>
              <a:t>How to Restore Relationships</a:t>
            </a:r>
            <a:endParaRPr lang="en-US">
              <a:latin typeface="Arial" charset="0"/>
              <a:ea typeface="ＭＳ Ｐゴシック" charset="0"/>
              <a:cs typeface="ＭＳ Ｐゴシック" charset="0"/>
            </a:endParaRPr>
          </a:p>
        </p:txBody>
      </p:sp>
      <p:sp>
        <p:nvSpPr>
          <p:cNvPr id="235524"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235525"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35526" name="Picture 5" descr="oth-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907704" y="3356992"/>
            <a:ext cx="6980312" cy="1296169"/>
          </a:xfrm>
          <a:prstGeom prst="rect">
            <a:avLst/>
          </a:prstGeom>
          <a:noFill/>
          <a:ln>
            <a:noFill/>
          </a:ln>
          <a:extLst/>
        </p:spPr>
        <p:txBody>
          <a:bodyPr anchor="ctr"/>
          <a:lstStyle>
            <a:defPPr>
              <a:defRPr lang="en-US"/>
            </a:defPPr>
            <a:lvl1pPr algn="ctr">
              <a:defRPr sz="2800" b="1">
                <a:solidFill>
                  <a:srgbClr val="FFFFFF"/>
                </a:solidFill>
                <a:effectLst>
                  <a:glow rad="266700">
                    <a:srgbClr val="000000">
                      <a:alpha val="89000"/>
                    </a:srgbClr>
                  </a:glow>
                </a:effectLst>
                <a:cs typeface="Arial"/>
              </a:defRPr>
            </a:lvl1pPr>
            <a:lvl2pPr algn="ctr">
              <a:defRPr sz="4400">
                <a:solidFill>
                  <a:schemeClr val="tx2"/>
                </a:solidFill>
                <a:latin typeface="Arial" pitchFamily="-112" charset="0"/>
                <a:ea typeface="ＭＳ Ｐゴシック" pitchFamily="-108" charset="-128"/>
                <a:cs typeface="ＭＳ Ｐゴシック" pitchFamily="-108" charset="-128"/>
              </a:defRPr>
            </a:lvl2pPr>
            <a:lvl3pPr algn="ctr">
              <a:defRPr sz="4400">
                <a:solidFill>
                  <a:schemeClr val="tx2"/>
                </a:solidFill>
                <a:latin typeface="Arial" pitchFamily="-112" charset="0"/>
                <a:ea typeface="ＭＳ Ｐゴシック" pitchFamily="-108" charset="-128"/>
                <a:cs typeface="ＭＳ Ｐゴシック" pitchFamily="-108" charset="-128"/>
              </a:defRPr>
            </a:lvl3pPr>
            <a:lvl4pPr algn="ctr">
              <a:defRPr sz="4400">
                <a:solidFill>
                  <a:schemeClr val="tx2"/>
                </a:solidFill>
                <a:latin typeface="Arial" pitchFamily="-112" charset="0"/>
                <a:ea typeface="ＭＳ Ｐゴシック" pitchFamily="-108" charset="-128"/>
                <a:cs typeface="ＭＳ Ｐゴシック" pitchFamily="-108" charset="-128"/>
              </a:defRPr>
            </a:lvl4pPr>
            <a:lvl5pPr algn="ctr">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lgn="r">
              <a:defRPr/>
            </a:pPr>
            <a:r>
              <a:rPr lang="en-US" sz="4000" i="1" dirty="0" smtClean="0"/>
              <a:t>Matthew 18:15-20</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949251" name="Rectangle 3"/>
          <p:cNvSpPr>
            <a:spLocks noGrp="1" noChangeArrowheads="1"/>
          </p:cNvSpPr>
          <p:nvPr>
            <p:ph type="title" idx="4294967295"/>
          </p:nvPr>
        </p:nvSpPr>
        <p:spPr>
          <a:xfrm>
            <a:off x="685800" y="0"/>
            <a:ext cx="7772400" cy="1143000"/>
          </a:xfrm>
        </p:spPr>
        <p:txBody>
          <a:bodyPr/>
          <a:lstStyle/>
          <a:p>
            <a:pPr>
              <a:defRPr/>
            </a:pPr>
            <a:r>
              <a:rPr lang="en-US" b="1" smtClean="0">
                <a:solidFill>
                  <a:schemeClr val="tx1"/>
                </a:solidFill>
                <a:latin typeface="Arial" charset="0"/>
                <a:cs typeface="+mj-cs"/>
              </a:rPr>
              <a:t>Matthew 5:23-24</a:t>
            </a:r>
          </a:p>
        </p:txBody>
      </p:sp>
      <p:pic>
        <p:nvPicPr>
          <p:cNvPr id="253955" name="Picture 4" descr="Altar-of-Burnt-Off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2179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54" name="Picture 6" descr="logo_buisness_shaking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43200"/>
            <a:ext cx="18684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9255" name="AutoShape 7"/>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949256" name="AutoShape 8"/>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p>
            <a:endParaRPr lang="en-US"/>
          </a:p>
        </p:txBody>
      </p:sp>
      <p:pic>
        <p:nvPicPr>
          <p:cNvPr id="9" name="Picture 6" descr="logo_buisness_shaking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708275"/>
            <a:ext cx="18684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60" name="Rectangle 1"/>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p>
            <a:endParaRPr lang="en-US">
              <a:solidFill>
                <a:srgbClr val="000000"/>
              </a:solidFill>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685800" y="609600"/>
            <a:ext cx="7239000" cy="1143000"/>
          </a:xfrm>
        </p:spPr>
        <p:txBody>
          <a:bodyPr/>
          <a:lstStyle/>
          <a:p>
            <a:pPr eaLnBrk="1" hangingPunct="1">
              <a:defRPr/>
            </a:pPr>
            <a:r>
              <a:rPr lang="en-US" smtClean="0"/>
              <a:t>Matthew 5:23-24</a:t>
            </a:r>
          </a:p>
        </p:txBody>
      </p:sp>
      <p:sp>
        <p:nvSpPr>
          <p:cNvPr id="256002" name="Rectangle 4"/>
          <p:cNvSpPr>
            <a:spLocks noChangeArrowheads="1"/>
          </p:cNvSpPr>
          <p:nvPr/>
        </p:nvSpPr>
        <p:spPr bwMode="auto">
          <a:xfrm>
            <a:off x="2133600" y="2133600"/>
            <a:ext cx="701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ru-RU" sz="3200" b="1" dirty="0" smtClean="0">
                <a:latin typeface="Trebuchet MS" charset="0"/>
              </a:rPr>
              <a:t>"</a:t>
            </a:r>
            <a:r>
              <a:rPr lang="en-US" sz="3200" b="1" dirty="0" smtClean="0">
                <a:latin typeface="Trebuchet MS" charset="0"/>
              </a:rPr>
              <a:t>Therefore </a:t>
            </a:r>
            <a:r>
              <a:rPr lang="en-US" sz="3200" b="1" dirty="0">
                <a:latin typeface="Trebuchet MS" charset="0"/>
              </a:rPr>
              <a:t>if you are presenting your offering at the altar, and there remember that your brother has something against you, leave your offering there before the altar and go; first be reconciled to your brother, and then come and present your offering</a:t>
            </a:r>
            <a:r>
              <a:rPr lang="en-US" sz="3200" b="1" dirty="0" smtClean="0">
                <a:latin typeface="Trebuchet MS" charset="0"/>
              </a:rPr>
              <a:t>.</a:t>
            </a:r>
            <a:r>
              <a:rPr lang="ru-RU" altLang="ja-JP" sz="3200" b="1" dirty="0" smtClean="0">
                <a:latin typeface="Trebuchet MS" charset="0"/>
              </a:rPr>
              <a:t>"</a:t>
            </a:r>
            <a:endParaRPr lang="en-US" sz="3200" b="1" dirty="0">
              <a:latin typeface="Trebuchet MS" charset="0"/>
            </a:endParaRPr>
          </a:p>
        </p:txBody>
      </p:sp>
      <p:sp>
        <p:nvSpPr>
          <p:cNvPr id="892934" name="Oval 6"/>
          <p:cNvSpPr>
            <a:spLocks noChangeArrowheads="1"/>
          </p:cNvSpPr>
          <p:nvPr/>
        </p:nvSpPr>
        <p:spPr bwMode="auto">
          <a:xfrm>
            <a:off x="4724400" y="2438400"/>
            <a:ext cx="2438400" cy="9144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a:p>
        </p:txBody>
      </p:sp>
      <p:sp>
        <p:nvSpPr>
          <p:cNvPr id="892935" name="Text Box 7"/>
          <p:cNvSpPr txBox="1">
            <a:spLocks noChangeArrowheads="1"/>
          </p:cNvSpPr>
          <p:nvPr/>
        </p:nvSpPr>
        <p:spPr bwMode="auto">
          <a:xfrm>
            <a:off x="6858000" y="1447800"/>
            <a:ext cx="933450" cy="1708150"/>
          </a:xfrm>
          <a:prstGeom prst="rect">
            <a:avLst/>
          </a:prstGeom>
          <a:noFill/>
          <a:ln>
            <a:noFill/>
          </a:ln>
          <a:effectLst/>
          <a:extLst/>
        </p:spPr>
        <p:txBody>
          <a:bodyPr wrap="none">
            <a:spAutoFit/>
          </a:bodyPr>
          <a:lstStyle/>
          <a:p>
            <a:pPr>
              <a:defRPr/>
            </a:pPr>
            <a:r>
              <a:rPr lang="en-US" sz="10600" dirty="0">
                <a:solidFill>
                  <a:srgbClr val="FFFFFF"/>
                </a:solidFill>
                <a:effectLst>
                  <a:glow rad="228600">
                    <a:schemeClr val="tx1">
                      <a:alpha val="75000"/>
                    </a:schemeClr>
                  </a:glow>
                </a:effectLst>
              </a:rPr>
              <a:t>?</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2935">
                                            <p:txEl>
                                              <p:pRg st="0" end="0"/>
                                            </p:txEl>
                                          </p:spTgt>
                                        </p:tgtEl>
                                        <p:attrNameLst>
                                          <p:attrName>style.visibility</p:attrName>
                                        </p:attrNameLst>
                                      </p:cBhvr>
                                      <p:to>
                                        <p:strVal val="visible"/>
                                      </p:to>
                                    </p:set>
                                    <p:animEffect transition="in" filter="wipe(left)">
                                      <p:cBhvr>
                                        <p:cTn id="11" dur="500"/>
                                        <p:tgtEl>
                                          <p:spTgt spid="892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8929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ChangeArrowheads="1"/>
          </p:cNvSpPr>
          <p:nvPr/>
        </p:nvSpPr>
        <p:spPr bwMode="auto">
          <a:xfrm>
            <a:off x="0" y="0"/>
            <a:ext cx="7848600" cy="6858000"/>
          </a:xfrm>
          <a:prstGeom prst="rect">
            <a:avLst/>
          </a:prstGeom>
          <a:gradFill rotWithShape="0">
            <a:gsLst>
              <a:gs pos="0">
                <a:schemeClr val="bg2">
                  <a:alpha val="58000"/>
                </a:schemeClr>
              </a:gs>
              <a:gs pos="100000">
                <a:schemeClr val="bg2">
                  <a:gamma/>
                  <a:shade val="46275"/>
                  <a:invGamma/>
                </a:schemeClr>
              </a:gs>
            </a:gsLst>
            <a:lin ang="5400000" scaled="1"/>
          </a:gradFill>
          <a:ln w="9525">
            <a:solidFill>
              <a:schemeClr val="tx1"/>
            </a:solidFill>
            <a:miter lim="800000"/>
            <a:headEnd/>
            <a:tailEnd/>
          </a:ln>
          <a:effectLst/>
          <a:extLst/>
        </p:spPr>
        <p:txBody>
          <a:bodyPr wrap="none" anchor="ctr"/>
          <a:lstStyle/>
          <a:p>
            <a:pPr>
              <a:defRPr/>
            </a:pPr>
            <a:endParaRPr lang="en-US"/>
          </a:p>
        </p:txBody>
      </p:sp>
      <p:sp>
        <p:nvSpPr>
          <p:cNvPr id="959491" name="Rectangle 3"/>
          <p:cNvSpPr>
            <a:spLocks noGrp="1" noChangeArrowheads="1"/>
          </p:cNvSpPr>
          <p:nvPr>
            <p:ph type="title"/>
          </p:nvPr>
        </p:nvSpPr>
        <p:spPr>
          <a:xfrm>
            <a:off x="3581400" y="277813"/>
            <a:ext cx="3798912" cy="2359099"/>
          </a:xfrm>
          <a:effectLst>
            <a:outerShdw blurRad="63500" dist="38099" dir="2700000" algn="ctr" rotWithShape="0">
              <a:schemeClr val="bg2">
                <a:alpha val="74998"/>
              </a:schemeClr>
            </a:outerShdw>
          </a:effectLst>
        </p:spPr>
        <p:txBody>
          <a:bodyPr/>
          <a:lstStyle/>
          <a:p>
            <a:pPr eaLnBrk="1" hangingPunct="1">
              <a:defRPr/>
            </a:pPr>
            <a:r>
              <a:rPr lang="en-US" sz="4800" b="1" dirty="0" smtClean="0">
                <a:cs typeface="+mj-cs"/>
              </a:rPr>
              <a:t>The Lord</a:t>
            </a:r>
            <a:r>
              <a:rPr lang="fr-FR" altLang="ja-JP" sz="4800" b="1" dirty="0" smtClean="0">
                <a:cs typeface="+mj-cs"/>
              </a:rPr>
              <a:t>'</a:t>
            </a:r>
            <a:r>
              <a:rPr lang="en-US" sz="4800" b="1" dirty="0" smtClean="0">
                <a:cs typeface="+mj-cs"/>
              </a:rPr>
              <a:t>s Supper</a:t>
            </a:r>
          </a:p>
        </p:txBody>
      </p:sp>
      <p:pic>
        <p:nvPicPr>
          <p:cNvPr id="6" name="Picture 5" descr="Lord's Supper"/>
          <p:cNvPicPr>
            <a:picLocks noChangeAspect="1" noChangeArrowheads="1"/>
          </p:cNvPicPr>
          <p:nvPr/>
        </p:nvPicPr>
        <p:blipFill>
          <a:blip r:embed="rId3">
            <a:extLst>
              <a:ext uri="{28A0092B-C50C-407E-A947-70E740481C1C}">
                <a14:useLocalDpi xmlns:a14="http://schemas.microsoft.com/office/drawing/2010/main" val="0"/>
              </a:ext>
            </a:extLst>
          </a:blip>
          <a:srcRect t="12041" r="44000" b="53673"/>
          <a:stretch>
            <a:fillRect/>
          </a:stretch>
        </p:blipFill>
        <p:spPr bwMode="auto">
          <a:xfrm>
            <a:off x="0" y="66484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Lord's Supper"/>
          <p:cNvPicPr>
            <a:picLocks noChangeAspect="1" noChangeArrowheads="1"/>
          </p:cNvPicPr>
          <p:nvPr/>
        </p:nvPicPr>
        <p:blipFill>
          <a:blip r:embed="rId3">
            <a:extLst>
              <a:ext uri="{28A0092B-C50C-407E-A947-70E740481C1C}">
                <a14:useLocalDpi xmlns:a14="http://schemas.microsoft.com/office/drawing/2010/main" val="0"/>
              </a:ext>
            </a:extLst>
          </a:blip>
          <a:srcRect t="61020"/>
          <a:stretch>
            <a:fillRect/>
          </a:stretch>
        </p:blipFill>
        <p:spPr bwMode="auto">
          <a:xfrm>
            <a:off x="0" y="3073400"/>
            <a:ext cx="5943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2146"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7"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62149"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cs typeface="Arial" charset="0"/>
              </a:rPr>
              <a:t>5:23-24</a:t>
            </a:r>
            <a:endParaRPr lang="en-US" sz="4400">
              <a:solidFill>
                <a:srgbClr val="000000"/>
              </a:solidFill>
              <a:cs typeface="Arial" charset="0"/>
            </a:endParaRPr>
          </a:p>
        </p:txBody>
      </p:sp>
      <p:sp>
        <p:nvSpPr>
          <p:cNvPr id="262150"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cs typeface="Arial" charset="0"/>
              </a:rPr>
              <a:t>You are:</a:t>
            </a:r>
            <a:endParaRPr lang="en-US" sz="4400" i="1">
              <a:solidFill>
                <a:srgbClr val="000000"/>
              </a:solidFill>
              <a:cs typeface="Arial" charset="0"/>
            </a:endParaRPr>
          </a:p>
        </p:txBody>
      </p:sp>
      <p:sp>
        <p:nvSpPr>
          <p:cNvPr id="262151"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rgbClr val="FFFFFF"/>
                </a:solidFill>
                <a:cs typeface="Arial" charset="0"/>
              </a:rPr>
              <a:t>Issue:</a:t>
            </a:r>
            <a:endParaRPr lang="en-US" sz="4400" i="1">
              <a:solidFill>
                <a:srgbClr val="000000"/>
              </a:solidFill>
              <a:cs typeface="Arial" charset="0"/>
            </a:endParaRPr>
          </a:p>
        </p:txBody>
      </p:sp>
      <p:sp>
        <p:nvSpPr>
          <p:cNvPr id="262152"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cs typeface="Arial" charset="0"/>
              </a:rPr>
              <a:t>Offender</a:t>
            </a:r>
            <a:endParaRPr lang="en-US" sz="4400">
              <a:solidFill>
                <a:srgbClr val="000000"/>
              </a:solidFill>
              <a:cs typeface="Arial"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cs typeface="Arial" charset="0"/>
              </a:rPr>
              <a:t>Offended</a:t>
            </a:r>
            <a:endParaRPr lang="en-US" sz="4400">
              <a:solidFill>
                <a:srgbClr val="000000"/>
              </a:solidFill>
              <a:cs typeface="Arial" charset="0"/>
            </a:endParaRPr>
          </a:p>
        </p:txBody>
      </p:sp>
      <p:sp>
        <p:nvSpPr>
          <p:cNvPr id="262154"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cs typeface="Arial" charset="0"/>
              </a:rPr>
              <a:t>General</a:t>
            </a:r>
            <a:endParaRPr lang="en-US" sz="4400">
              <a:solidFill>
                <a:srgbClr val="000000"/>
              </a:solidFill>
              <a:cs typeface="Arial"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cs typeface="Arial" charset="0"/>
              </a:rPr>
              <a:t>Sin</a:t>
            </a:r>
            <a:endParaRPr lang="en-US" sz="4400">
              <a:solidFill>
                <a:srgbClr val="000000"/>
              </a:solidFill>
              <a:cs typeface="Arial"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rgbClr val="FFFFFF"/>
                </a:solidFill>
                <a:cs typeface="Arial" charset="0"/>
              </a:rPr>
              <a:t>18:15-17</a:t>
            </a:r>
            <a:endParaRPr lang="en-US" sz="4400">
              <a:solidFill>
                <a:srgbClr val="000000"/>
              </a:solidFill>
              <a:cs typeface="Arial"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a:extLst/>
        </p:spPr>
        <p:txBody>
          <a:bodyPr anchor="ctr"/>
          <a:lstStyle/>
          <a:p>
            <a:pPr algn="r" eaLnBrk="1" hangingPunct="1">
              <a:defRPr/>
            </a:pPr>
            <a:r>
              <a:rPr lang="en-US" sz="4400" b="1">
                <a:solidFill>
                  <a:srgbClr val="FFFFFF"/>
                </a:solidFill>
                <a:effectLst>
                  <a:outerShdw blurRad="38100" dist="38100" dir="2700000" algn="tl">
                    <a:srgbClr val="000000"/>
                  </a:outerShdw>
                </a:effectLst>
                <a:cs typeface="Arial" charset="0"/>
              </a:rPr>
              <a:t>Matthew</a:t>
            </a:r>
            <a:r>
              <a:rPr lang="fr-FR" altLang="ja-JP" sz="4400" b="1">
                <a:solidFill>
                  <a:srgbClr val="FFFFFF"/>
                </a:solidFill>
                <a:effectLst>
                  <a:outerShdw blurRad="38100" dist="38100" dir="2700000" algn="tl">
                    <a:srgbClr val="000000"/>
                  </a:outerShdw>
                </a:effectLst>
                <a:cs typeface="Arial" charset="0"/>
              </a:rPr>
              <a:t>'</a:t>
            </a:r>
            <a:r>
              <a:rPr lang="en-US" sz="4400" b="1">
                <a:solidFill>
                  <a:srgbClr val="FFFFFF"/>
                </a:solidFill>
                <a:effectLst>
                  <a:outerShdw blurRad="38100" dist="38100" dir="2700000" algn="tl">
                    <a:srgbClr val="000000"/>
                  </a:outerShdw>
                </a:effectLst>
                <a:cs typeface="Arial" charset="0"/>
              </a:rPr>
              <a:t>s Relational Pillars</a:t>
            </a:r>
            <a:endParaRPr lang="en-US" sz="4400">
              <a:solidFill>
                <a:srgbClr val="000000"/>
              </a:solidFill>
              <a:cs typeface="Arial" charset="0"/>
            </a:endParaRPr>
          </a:p>
        </p:txBody>
      </p:sp>
      <p:pic>
        <p:nvPicPr>
          <p:cNvPr id="262158" name="Picture 13"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en-US" sz="4000" b="1" i="1">
                <a:solidFill>
                  <a:schemeClr val="bg1"/>
                </a:solidFill>
                <a:latin typeface="Arial" charset="0"/>
                <a:ea typeface="ＭＳ Ｐゴシック" charset="0"/>
              </a:rPr>
              <a:t>How</a:t>
            </a:r>
            <a:r>
              <a:rPr lang="en-US" sz="4000" b="1">
                <a:solidFill>
                  <a:schemeClr val="bg1"/>
                </a:solidFill>
                <a:latin typeface="Arial" charset="0"/>
                <a:ea typeface="ＭＳ Ｐゴシック" charset="0"/>
              </a:rPr>
              <a:t> do we </a:t>
            </a:r>
            <a:r>
              <a:rPr lang="en-US" sz="4000" b="1">
                <a:solidFill>
                  <a:srgbClr val="FFFF43"/>
                </a:solidFill>
                <a:latin typeface="Arial" charset="0"/>
                <a:ea typeface="ＭＳ Ｐゴシック" charset="0"/>
              </a:rPr>
              <a:t>restore</a:t>
            </a:r>
            <a:r>
              <a:rPr lang="en-US" sz="4000" b="1">
                <a:solidFill>
                  <a:schemeClr val="bg1"/>
                </a:solidFill>
                <a:latin typeface="Arial" charset="0"/>
                <a:ea typeface="ＭＳ Ｐゴシック" charset="0"/>
              </a:rPr>
              <a:t> sinning Christians properly?</a:t>
            </a:r>
            <a:endParaRPr lang="en-US" sz="3600">
              <a:solidFill>
                <a:schemeClr val="tx1"/>
              </a:solidFill>
              <a:latin typeface="Times New Roman" charset="0"/>
              <a:ea typeface="ＭＳ Ｐゴシック"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a:ex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i="1" smtClean="0">
                <a:solidFill>
                  <a:schemeClr val="bg1"/>
                </a:solidFill>
                <a:cs typeface="Arial" charset="0"/>
              </a:rPr>
              <a:t>Our First Question Today (for vv. 15-17)</a:t>
            </a:r>
            <a:endParaRPr lang="en-US" sz="3200" smtClean="0">
              <a:latin typeface="Times New Roman" charset="0"/>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solidFill>
                <a:srgbClr val="FFFFFF"/>
              </a:solidFill>
            </a:endParaRPr>
          </a:p>
        </p:txBody>
      </p:sp>
      <p:pic>
        <p:nvPicPr>
          <p:cNvPr id="266242" name="Picture 1" descr="prison-fellowshi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1341438"/>
            <a:ext cx="635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3" name="Picture 2" descr="Broken-Relationshi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84663"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4" name="Picture 3" descr="doub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716338"/>
            <a:ext cx="3979862"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5" name="Picture 4" descr="broken_heart.jpg_320_320_0_9223372036854775000_0_1_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3949700"/>
            <a:ext cx="4064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6" name="Picture 5" descr="broken_heart_by_starry_eyedki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7938"/>
            <a:ext cx="2473325" cy="227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1219" name="Rectangle 3"/>
          <p:cNvSpPr>
            <a:spLocks noGrp="1" noChangeArrowheads="1"/>
          </p:cNvSpPr>
          <p:nvPr>
            <p:ph type="title" idx="4294967295"/>
          </p:nvPr>
        </p:nvSpPr>
        <p:spPr>
          <a:xfrm>
            <a:off x="685800" y="260350"/>
            <a:ext cx="7772400" cy="1143000"/>
          </a:xfrm>
          <a:effectLst>
            <a:outerShdw blurRad="50800" dist="38100" dir="2700000">
              <a:srgbClr val="000000">
                <a:alpha val="43000"/>
              </a:srgbClr>
            </a:outerShdw>
          </a:effectLst>
        </p:spPr>
        <p:txBody>
          <a:bodyPr/>
          <a:lstStyle/>
          <a:p>
            <a:pPr>
              <a:defRPr/>
            </a:pPr>
            <a:r>
              <a:rPr lang="en-US" sz="5400" dirty="0" smtClean="0">
                <a:solidFill>
                  <a:schemeClr val="tx1"/>
                </a:solidFill>
                <a:latin typeface="Arial"/>
                <a:cs typeface="Arial"/>
              </a:rPr>
              <a:t>Other Relationships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268290" name="Rectangle 3"/>
          <p:cNvSpPr>
            <a:spLocks noGrp="1" noChangeArrowheads="1"/>
          </p:cNvSpPr>
          <p:nvPr>
            <p:ph type="title" idx="4294967295"/>
          </p:nvPr>
        </p:nvSpPr>
        <p:spPr/>
        <p:txBody>
          <a:bodyPr/>
          <a:lstStyle/>
          <a:p>
            <a:r>
              <a:rPr lang="en-US">
                <a:solidFill>
                  <a:schemeClr val="bg2"/>
                </a:solidFill>
                <a:latin typeface="Times New Roman" charset="0"/>
                <a:ea typeface="ＭＳ Ｐゴシック" charset="0"/>
              </a:rPr>
              <a:t>Black</a:t>
            </a:r>
            <a:endParaRPr lang="en-US">
              <a:latin typeface="Times New Roman" charset="0"/>
              <a:ea typeface="ＭＳ Ｐゴシック"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WordArt 4"/>
          <p:cNvSpPr>
            <a:spLocks noChangeArrowheads="1" noChangeShapeType="1" noTextEdit="1"/>
          </p:cNvSpPr>
          <p:nvPr/>
        </p:nvSpPr>
        <p:spPr bwMode="auto">
          <a:xfrm>
            <a:off x="0" y="1196975"/>
            <a:ext cx="5867400" cy="2514600"/>
          </a:xfrm>
          <a:prstGeom prst="rect">
            <a:avLst/>
          </a:prstGeom>
        </p:spPr>
        <p:txBody>
          <a:bodyPr wrap="none" fromWordArt="1">
            <a:prstTxWarp prst="textDoubleWave1">
              <a:avLst>
                <a:gd name="adj1" fmla="val 6500"/>
                <a:gd name="adj2" fmla="val 0"/>
              </a:avLst>
            </a:prstTxWarp>
          </a:bodyPr>
          <a:lstStyle/>
          <a:p>
            <a:pPr algn="ctr"/>
            <a:r>
              <a:rPr lang="en-US" sz="3600" b="1" kern="10">
                <a:ln w="31550">
                  <a:solidFill>
                    <a:srgbClr val="000000"/>
                  </a:solidFill>
                  <a:round/>
                  <a:headEnd/>
                  <a:tailEnd/>
                </a:ln>
                <a:solidFill>
                  <a:srgbClr val="EDEDEF"/>
                </a:solidFill>
                <a:effectLst>
                  <a:outerShdw blurRad="50800" dist="40000" dir="5400000" algn="tl" rotWithShape="0">
                    <a:srgbClr val="000000">
                      <a:alpha val="32999"/>
                    </a:srgbClr>
                  </a:outerShdw>
                </a:effectLst>
                <a:latin typeface="Impact"/>
                <a:ea typeface="Impact"/>
                <a:cs typeface="Impact"/>
              </a:rPr>
              <a:t>The Value of</a:t>
            </a:r>
          </a:p>
        </p:txBody>
      </p:sp>
      <p:sp>
        <p:nvSpPr>
          <p:cNvPr id="3" name="Rectangle 2"/>
          <p:cNvSpPr/>
          <p:nvPr/>
        </p:nvSpPr>
        <p:spPr>
          <a:xfrm>
            <a:off x="2771800" y="1517585"/>
            <a:ext cx="5184576" cy="6447919"/>
          </a:xfrm>
          <a:prstGeom prst="rect">
            <a:avLst/>
          </a:prstGeom>
          <a:noFill/>
        </p:spPr>
        <p:txBody>
          <a:bodyPr>
            <a:spAutoFit/>
          </a:bodyPr>
          <a:lstStyle/>
          <a:p>
            <a:pPr algn="ctr">
              <a:defRPr/>
            </a:pPr>
            <a:r>
              <a:rPr lang="en-US" sz="41300" b="1"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1</a:t>
            </a:r>
          </a:p>
        </p:txBody>
      </p:sp>
      <p:sp>
        <p:nvSpPr>
          <p:cNvPr id="270339" name="Rectangle 3"/>
          <p:cNvSpPr>
            <a:spLocks noGrp="1" noChangeArrowheads="1"/>
          </p:cNvSpPr>
          <p:nvPr>
            <p:ph type="title" idx="4294967295"/>
          </p:nvPr>
        </p:nvSpPr>
        <p:spPr>
          <a:xfrm>
            <a:off x="685800" y="-26988"/>
            <a:ext cx="7772400" cy="1143001"/>
          </a:xfrm>
        </p:spPr>
        <p:txBody>
          <a:bodyPr/>
          <a:lstStyle/>
          <a:p>
            <a:r>
              <a:rPr lang="en-US" sz="7200" b="1">
                <a:solidFill>
                  <a:schemeClr val="tx1"/>
                </a:solidFill>
                <a:latin typeface="Arial" charset="0"/>
                <a:ea typeface="ＭＳ Ｐゴシック" charset="0"/>
                <a:cs typeface="Arial" charset="0"/>
              </a:rPr>
              <a:t>Matthew 18</a:t>
            </a:r>
            <a:endParaRPr lang="en-US" sz="4000" b="1">
              <a:latin typeface="Arial" charset="0"/>
              <a:ea typeface="ＭＳ Ｐゴシック" charset="0"/>
              <a:cs typeface="Arial" charset="0"/>
            </a:endParaRPr>
          </a:p>
        </p:txBody>
      </p:sp>
      <p:sp>
        <p:nvSpPr>
          <p:cNvPr id="270340" name="WordArt 5"/>
          <p:cNvSpPr>
            <a:spLocks noChangeArrowheads="1" noChangeShapeType="1" noTextEdit="1"/>
          </p:cNvSpPr>
          <p:nvPr/>
        </p:nvSpPr>
        <p:spPr bwMode="auto">
          <a:xfrm>
            <a:off x="6192838" y="1125538"/>
            <a:ext cx="2700337" cy="2590800"/>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One</a:t>
            </a:r>
          </a:p>
        </p:txBody>
      </p:sp>
      <p:sp>
        <p:nvSpPr>
          <p:cNvPr id="2" name="TextBox 1"/>
          <p:cNvSpPr txBox="1"/>
          <p:nvPr/>
        </p:nvSpPr>
        <p:spPr>
          <a:xfrm>
            <a:off x="107950" y="4292600"/>
            <a:ext cx="2160588" cy="193992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t>1 </a:t>
            </a:r>
            <a:br>
              <a:rPr lang="en-US" sz="4000" b="1" dirty="0"/>
            </a:br>
            <a:r>
              <a:rPr lang="en-US" sz="4000" b="1" dirty="0"/>
              <a:t>Child (1-9)</a:t>
            </a:r>
          </a:p>
        </p:txBody>
      </p:sp>
      <p:sp>
        <p:nvSpPr>
          <p:cNvPr id="6" name="TextBox 5"/>
          <p:cNvSpPr txBox="1"/>
          <p:nvPr/>
        </p:nvSpPr>
        <p:spPr>
          <a:xfrm>
            <a:off x="2339975" y="4292600"/>
            <a:ext cx="2160588" cy="193992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t>1 </a:t>
            </a:r>
            <a:br>
              <a:rPr lang="en-US" sz="4000" b="1" dirty="0"/>
            </a:br>
            <a:r>
              <a:rPr lang="en-US" sz="4000" b="1" dirty="0"/>
              <a:t>Sheep</a:t>
            </a:r>
            <a:br>
              <a:rPr lang="en-US" sz="4000" b="1" dirty="0"/>
            </a:br>
            <a:r>
              <a:rPr lang="en-US" sz="4000" b="1" dirty="0"/>
              <a:t>(10-14)</a:t>
            </a:r>
          </a:p>
        </p:txBody>
      </p:sp>
      <p:sp>
        <p:nvSpPr>
          <p:cNvPr id="7" name="TextBox 6"/>
          <p:cNvSpPr txBox="1"/>
          <p:nvPr/>
        </p:nvSpPr>
        <p:spPr>
          <a:xfrm>
            <a:off x="4572000" y="4292600"/>
            <a:ext cx="2160588" cy="193992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t>1 </a:t>
            </a:r>
            <a:br>
              <a:rPr lang="en-US" sz="4000" b="1" dirty="0"/>
            </a:br>
            <a:r>
              <a:rPr lang="en-US" sz="4000" b="1" dirty="0"/>
              <a:t>Sinner</a:t>
            </a:r>
            <a:br>
              <a:rPr lang="en-US" sz="4000" b="1" dirty="0"/>
            </a:br>
            <a:r>
              <a:rPr lang="en-US" sz="4000" b="1" dirty="0"/>
              <a:t>(15-20)</a:t>
            </a:r>
          </a:p>
        </p:txBody>
      </p:sp>
      <p:sp>
        <p:nvSpPr>
          <p:cNvPr id="8" name="TextBox 7"/>
          <p:cNvSpPr txBox="1"/>
          <p:nvPr/>
        </p:nvSpPr>
        <p:spPr>
          <a:xfrm>
            <a:off x="6804025" y="4292600"/>
            <a:ext cx="2160588" cy="1939925"/>
          </a:xfrm>
          <a:prstGeom prst="rect">
            <a:avLst/>
          </a:prstGeom>
          <a:noFill/>
          <a:effectLst>
            <a:outerShdw blurRad="50800" dist="38100" dir="2700000">
              <a:srgbClr val="000000">
                <a:alpha val="43000"/>
              </a:srgbClr>
            </a:outerShdw>
          </a:effectLst>
        </p:spPr>
        <p:txBody>
          <a:bodyPr>
            <a:spAutoFit/>
          </a:bodyPr>
          <a:lstStyle/>
          <a:p>
            <a:pPr algn="ctr">
              <a:defRPr/>
            </a:pPr>
            <a:r>
              <a:rPr lang="en-US" sz="4000" b="1" dirty="0"/>
              <a:t>1 </a:t>
            </a:r>
            <a:br>
              <a:rPr lang="en-US" sz="4000" b="1" dirty="0"/>
            </a:br>
            <a:r>
              <a:rPr lang="en-US" sz="4000" b="1" dirty="0"/>
              <a:t>Debtor</a:t>
            </a:r>
            <a:br>
              <a:rPr lang="en-US" sz="4000" b="1" dirty="0"/>
            </a:br>
            <a:r>
              <a:rPr lang="en-US" sz="4000" b="1" dirty="0"/>
              <a:t>(21-35)</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with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nodeType="with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nodeType="with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style.rotation</p:attrName>
                                        </p:attrNameLst>
                                      </p:cBhvr>
                                      <p:tavLst>
                                        <p:tav tm="0">
                                          <p:val>
                                            <p:fltVal val="360"/>
                                          </p:val>
                                        </p:tav>
                                        <p:tav tm="100000">
                                          <p:val>
                                            <p:fltVal val="0"/>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352800"/>
            <a:ext cx="6400800" cy="3505200"/>
          </a:xfrm>
          <a:prstGeom prst="rightArrowCallout">
            <a:avLst>
              <a:gd name="adj1" fmla="val 25000"/>
              <a:gd name="adj2" fmla="val 25000"/>
              <a:gd name="adj3" fmla="val 30435"/>
              <a:gd name="adj4" fmla="val 66667"/>
            </a:avLst>
          </a:prstGeom>
          <a:solidFill>
            <a:srgbClr val="800080"/>
          </a:solidFill>
          <a:ln w="9525">
            <a:solidFill>
              <a:schemeClr val="tx1"/>
            </a:solidFill>
            <a:miter lim="800000"/>
            <a:headEnd/>
            <a:tailEnd/>
          </a:ln>
        </p:spPr>
        <p:txBody>
          <a:bodyPr wrap="none" anchor="ctr"/>
          <a:lstStyle/>
          <a:p>
            <a:endParaRPr lang="en-US"/>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en-US" sz="3600">
                <a:latin typeface="Helvetica" charset="0"/>
                <a:ea typeface="ＭＳ Ｐゴシック" charset="0"/>
                <a:cs typeface="ＭＳ Ｐゴシック" charset="0"/>
              </a:rPr>
              <a:t>Matthew 18:15-20</a:t>
            </a:r>
            <a:endParaRPr kumimoji="0" lang="en-US">
              <a:latin typeface="Helvetica" charset="0"/>
              <a:ea typeface="ＭＳ Ｐゴシック" charset="0"/>
              <a:cs typeface="ＭＳ Ｐゴシック" charset="0"/>
            </a:endParaRPr>
          </a:p>
        </p:txBody>
      </p:sp>
      <p:sp>
        <p:nvSpPr>
          <p:cNvPr id="1068074" name="AutoShape 1066"/>
          <p:cNvSpPr>
            <a:spLocks noChangeArrowheads="1"/>
          </p:cNvSpPr>
          <p:nvPr/>
        </p:nvSpPr>
        <p:spPr bwMode="auto">
          <a:xfrm>
            <a:off x="0" y="838200"/>
            <a:ext cx="6400800" cy="3505200"/>
          </a:xfrm>
          <a:prstGeom prst="rightArrowCallout">
            <a:avLst>
              <a:gd name="adj1" fmla="val 25000"/>
              <a:gd name="adj2" fmla="val 25000"/>
              <a:gd name="adj3" fmla="val 30435"/>
              <a:gd name="adj4" fmla="val 66667"/>
            </a:avLst>
          </a:prstGeom>
          <a:solidFill>
            <a:srgbClr val="000000"/>
          </a:solidFill>
          <a:ln w="9525">
            <a:solidFill>
              <a:schemeClr val="tx1"/>
            </a:solidFill>
            <a:miter lim="800000"/>
            <a:headEnd/>
            <a:tailEnd/>
          </a:ln>
        </p:spPr>
        <p:txBody>
          <a:bodyPr wrap="none" anchor="ctr"/>
          <a:lstStyle/>
          <a:p>
            <a:endParaRPr lang="en-US"/>
          </a:p>
        </p:txBody>
      </p:sp>
      <p:sp>
        <p:nvSpPr>
          <p:cNvPr id="1068071" name="Rectangle 1063"/>
          <p:cNvSpPr>
            <a:spLocks noChangeArrowheads="1"/>
          </p:cNvSpPr>
          <p:nvPr/>
        </p:nvSpPr>
        <p:spPr bwMode="auto">
          <a:xfrm>
            <a:off x="34925" y="838200"/>
            <a:ext cx="9144000" cy="6019800"/>
          </a:xfrm>
          <a:prstGeom prst="rect">
            <a:avLst/>
          </a:prstGeom>
          <a:noFill/>
          <a:ln>
            <a:noFill/>
          </a:ln>
          <a:effectLst>
            <a:outerShdw blurRad="63500" dist="155023" dir="12899521" algn="ctr" rotWithShape="0">
              <a:srgbClr val="07070B">
                <a:alpha val="74998"/>
              </a:srgbClr>
            </a:outerShdw>
          </a:effectLst>
          <a:extLst/>
        </p:spPr>
        <p:txBody>
          <a:bodyPr anchor="ctr"/>
          <a:lstStyle/>
          <a:p>
            <a:pPr eaLnBrk="1" hangingPunct="1">
              <a:defRPr/>
            </a:pPr>
            <a:r>
              <a:rPr kumimoji="1" lang="en-US" sz="2600" b="1" dirty="0">
                <a:solidFill>
                  <a:srgbClr val="FFFFFF"/>
                </a:solidFill>
                <a:latin typeface="Arial"/>
                <a:cs typeface="Arial"/>
              </a:rPr>
              <a:t>If your brother sins against you, go and show him his fault, </a:t>
            </a:r>
            <a:r>
              <a:rPr kumimoji="1" lang="en-US" sz="2600" b="1" dirty="0">
                <a:solidFill>
                  <a:srgbClr val="FFFF43"/>
                </a:solidFill>
                <a:latin typeface="Arial"/>
                <a:cs typeface="Arial"/>
              </a:rPr>
              <a:t>just between the two</a:t>
            </a:r>
            <a:r>
              <a:rPr kumimoji="1" lang="en-US" sz="2600" b="1" dirty="0">
                <a:solidFill>
                  <a:srgbClr val="FFFFFF"/>
                </a:solidFill>
                <a:latin typeface="Arial"/>
                <a:cs typeface="Arial"/>
              </a:rPr>
              <a:t> of you.  If he listens to you, you have won your brother over.  </a:t>
            </a:r>
            <a:r>
              <a:rPr kumimoji="1" lang="en-US" sz="2600" b="1" baseline="30000" dirty="0">
                <a:solidFill>
                  <a:srgbClr val="FFFFFF"/>
                </a:solidFill>
                <a:latin typeface="Arial"/>
                <a:cs typeface="Arial"/>
              </a:rPr>
              <a:t>16</a:t>
            </a:r>
            <a:r>
              <a:rPr kumimoji="1" lang="en-US" sz="2600" b="1" dirty="0">
                <a:solidFill>
                  <a:srgbClr val="FFFFFF"/>
                </a:solidFill>
                <a:latin typeface="Arial"/>
                <a:cs typeface="Arial"/>
              </a:rPr>
              <a:t>But if he will not listen, </a:t>
            </a:r>
            <a:r>
              <a:rPr kumimoji="1" lang="en-US" sz="2600" b="1" dirty="0">
                <a:solidFill>
                  <a:srgbClr val="FFFF43"/>
                </a:solidFill>
                <a:latin typeface="Arial"/>
                <a:cs typeface="Arial"/>
              </a:rPr>
              <a:t>take one or two others</a:t>
            </a:r>
            <a:r>
              <a:rPr kumimoji="1" lang="en-US" sz="2600" b="1" dirty="0">
                <a:solidFill>
                  <a:srgbClr val="FFFFFF"/>
                </a:solidFill>
                <a:latin typeface="Arial"/>
                <a:cs typeface="Arial"/>
              </a:rPr>
              <a:t> along, so that </a:t>
            </a:r>
            <a:r>
              <a:rPr kumimoji="1" lang="fr-FR" sz="2600" b="1" dirty="0">
                <a:solidFill>
                  <a:srgbClr val="FFFFFF"/>
                </a:solidFill>
                <a:latin typeface="Arial"/>
                <a:cs typeface="Arial"/>
              </a:rPr>
              <a:t>'</a:t>
            </a:r>
            <a:r>
              <a:rPr kumimoji="1" lang="en-US" sz="2600" b="1" dirty="0">
                <a:solidFill>
                  <a:srgbClr val="FFFFFF"/>
                </a:solidFill>
                <a:latin typeface="Arial"/>
                <a:cs typeface="Arial"/>
              </a:rPr>
              <a:t>every matter may be established by the testimony of two or three witnesses.</a:t>
            </a:r>
            <a:r>
              <a:rPr kumimoji="1" lang="fr-FR" sz="2600" b="1" dirty="0">
                <a:solidFill>
                  <a:srgbClr val="FFFFFF"/>
                </a:solidFill>
                <a:latin typeface="Arial"/>
                <a:cs typeface="Arial"/>
              </a:rPr>
              <a:t>'</a:t>
            </a:r>
            <a:r>
              <a:rPr kumimoji="1" lang="en-US" sz="2600" b="1" dirty="0">
                <a:solidFill>
                  <a:srgbClr val="FFFFFF"/>
                </a:solidFill>
                <a:latin typeface="Arial"/>
                <a:cs typeface="Arial"/>
              </a:rPr>
              <a:t>  </a:t>
            </a:r>
            <a:r>
              <a:rPr kumimoji="1" lang="en-US" sz="2600" b="1" baseline="30000" dirty="0">
                <a:solidFill>
                  <a:srgbClr val="FFFFFF"/>
                </a:solidFill>
                <a:latin typeface="Arial"/>
                <a:cs typeface="Arial"/>
              </a:rPr>
              <a:t>17</a:t>
            </a:r>
            <a:r>
              <a:rPr kumimoji="1" lang="en-US" sz="2600" b="1" dirty="0">
                <a:solidFill>
                  <a:srgbClr val="FFFFFF"/>
                </a:solidFill>
                <a:latin typeface="Arial"/>
                <a:cs typeface="Arial"/>
              </a:rPr>
              <a:t>If he refuses to listen to them, </a:t>
            </a:r>
            <a:r>
              <a:rPr kumimoji="1" lang="en-US" sz="2600" b="1" dirty="0">
                <a:solidFill>
                  <a:srgbClr val="FFFF43"/>
                </a:solidFill>
                <a:latin typeface="Arial"/>
                <a:cs typeface="Arial"/>
              </a:rPr>
              <a:t>tell it to the church</a:t>
            </a:r>
            <a:r>
              <a:rPr kumimoji="1" lang="en-US" sz="2600" b="1" dirty="0">
                <a:solidFill>
                  <a:srgbClr val="FFFFFF"/>
                </a:solidFill>
                <a:latin typeface="Arial"/>
                <a:cs typeface="Arial"/>
              </a:rPr>
              <a:t>; and if he refuses to listen even to the church, treat him as you would a </a:t>
            </a:r>
            <a:r>
              <a:rPr kumimoji="1" lang="en-US" sz="2600" b="1" dirty="0">
                <a:solidFill>
                  <a:srgbClr val="FFFF43"/>
                </a:solidFill>
                <a:latin typeface="Arial"/>
                <a:cs typeface="Arial"/>
              </a:rPr>
              <a:t>pagan or a tax collector</a:t>
            </a:r>
            <a:r>
              <a:rPr kumimoji="1" lang="en-US" sz="2600" b="1" dirty="0">
                <a:solidFill>
                  <a:srgbClr val="FFFFFF"/>
                </a:solidFill>
                <a:latin typeface="Arial"/>
                <a:cs typeface="Arial"/>
              </a:rPr>
              <a:t>.  </a:t>
            </a:r>
            <a:br>
              <a:rPr kumimoji="1" lang="en-US" sz="2600" b="1" dirty="0">
                <a:solidFill>
                  <a:srgbClr val="FFFFFF"/>
                </a:solidFill>
                <a:latin typeface="Arial"/>
                <a:cs typeface="Arial"/>
              </a:rPr>
            </a:br>
            <a:r>
              <a:rPr kumimoji="1" lang="en-US" sz="2600" b="1" baseline="30000" dirty="0">
                <a:solidFill>
                  <a:srgbClr val="FFFFFF"/>
                </a:solidFill>
                <a:latin typeface="Arial"/>
                <a:cs typeface="Arial"/>
              </a:rPr>
              <a:t>18</a:t>
            </a:r>
            <a:r>
              <a:rPr kumimoji="1" lang="en-US" sz="2600" b="1" dirty="0">
                <a:solidFill>
                  <a:srgbClr val="FFFFFF"/>
                </a:solidFill>
                <a:latin typeface="Arial"/>
                <a:cs typeface="Arial"/>
              </a:rPr>
              <a:t>I tell you the truth, whatever you bind on earth will be bound in heaven, and whatever you loose on earth will be loosed in heaven.  </a:t>
            </a:r>
            <a:r>
              <a:rPr kumimoji="1" lang="en-US" sz="2600" b="1" baseline="30000" dirty="0">
                <a:solidFill>
                  <a:srgbClr val="FFFFFF"/>
                </a:solidFill>
                <a:latin typeface="Arial"/>
                <a:cs typeface="Arial"/>
              </a:rPr>
              <a:t>19</a:t>
            </a:r>
            <a:r>
              <a:rPr kumimoji="1" lang="en-US" sz="2600" b="1" dirty="0">
                <a:solidFill>
                  <a:srgbClr val="FFFFFF"/>
                </a:solidFill>
                <a:latin typeface="Arial"/>
                <a:cs typeface="Arial"/>
              </a:rPr>
              <a:t>Again, I tell you that if two of you on earth agree about anything you ask for, it will be done for you by my Father in heaven.  </a:t>
            </a:r>
            <a:r>
              <a:rPr kumimoji="1" lang="en-US" sz="2600" b="1" baseline="30000" dirty="0">
                <a:solidFill>
                  <a:srgbClr val="FFFFFF"/>
                </a:solidFill>
                <a:latin typeface="Arial"/>
                <a:cs typeface="Arial"/>
              </a:rPr>
              <a:t>20</a:t>
            </a:r>
            <a:r>
              <a:rPr kumimoji="1" lang="en-US" sz="2600" b="1" dirty="0">
                <a:solidFill>
                  <a:srgbClr val="FFFFFF"/>
                </a:solidFill>
                <a:latin typeface="Arial"/>
                <a:cs typeface="Arial"/>
              </a:rPr>
              <a:t>For where two or three come together in my name, there am I with them.</a:t>
            </a:r>
          </a:p>
        </p:txBody>
      </p:sp>
      <p:sp>
        <p:nvSpPr>
          <p:cNvPr id="1068075" name="AutoShape 1067"/>
          <p:cNvSpPr>
            <a:spLocks noChangeArrowheads="1"/>
          </p:cNvSpPr>
          <p:nvPr/>
        </p:nvSpPr>
        <p:spPr bwMode="auto">
          <a:xfrm>
            <a:off x="5715000" y="914400"/>
            <a:ext cx="3429000" cy="2971800"/>
          </a:xfrm>
          <a:prstGeom prst="verticalScroll">
            <a:avLst>
              <a:gd name="adj" fmla="val 12500"/>
            </a:avLst>
          </a:prstGeom>
          <a:solidFill>
            <a:srgbClr val="000000"/>
          </a:solidFill>
          <a:ln w="9525">
            <a:solidFill>
              <a:schemeClr val="tx1"/>
            </a:solidFill>
            <a:round/>
            <a:headEnd/>
            <a:tailEnd/>
          </a:ln>
        </p:spPr>
        <p:txBody>
          <a:bodyPr wrap="none" anchor="ctr"/>
          <a:lstStyle/>
          <a:p>
            <a:endParaRPr lang="en-US"/>
          </a:p>
        </p:txBody>
      </p:sp>
      <p:sp>
        <p:nvSpPr>
          <p:cNvPr id="1068072" name="Rectangle 1064"/>
          <p:cNvSpPr>
            <a:spLocks noChangeArrowheads="1"/>
          </p:cNvSpPr>
          <p:nvPr/>
        </p:nvSpPr>
        <p:spPr bwMode="auto">
          <a:xfrm>
            <a:off x="6096000" y="1371600"/>
            <a:ext cx="2819400" cy="2438400"/>
          </a:xfrm>
          <a:prstGeom prst="rect">
            <a:avLst/>
          </a:prstGeom>
          <a:noFill/>
          <a:ln>
            <a:noFill/>
          </a:ln>
          <a:effectLst/>
          <a:extLst/>
        </p:spPr>
        <p:txBody>
          <a:bodyPr anchor="ctr"/>
          <a:lstStyle/>
          <a:p>
            <a:pPr algn="ctr" eaLnBrk="1" hangingPunct="1">
              <a:defRPr/>
            </a:pPr>
            <a:r>
              <a:rPr lang="en-US" sz="3600" b="1" dirty="0">
                <a:solidFill>
                  <a:srgbClr val="FFFF00"/>
                </a:solidFill>
                <a:effectLst>
                  <a:glow rad="152400">
                    <a:srgbClr val="000000">
                      <a:alpha val="75000"/>
                    </a:srgbClr>
                  </a:glow>
                </a:effectLst>
                <a:latin typeface="Helvetica" charset="0"/>
                <a:ea typeface="ＭＳ Ｐゴシック" charset="-128"/>
                <a:cs typeface="ＭＳ Ｐゴシック" charset="-128"/>
              </a:rPr>
              <a:t>How</a:t>
            </a:r>
            <a:r>
              <a:rPr lang="en-US" sz="3600" b="1" dirty="0">
                <a:solidFill>
                  <a:schemeClr val="tx2"/>
                </a:solidFill>
                <a:effectLst>
                  <a:glow rad="152400">
                    <a:srgbClr val="000000">
                      <a:alpha val="75000"/>
                    </a:srgbClr>
                  </a:glow>
                </a:effectLst>
                <a:latin typeface="Helvetica" charset="0"/>
                <a:ea typeface="ＭＳ Ｐゴシック" charset="-128"/>
                <a:cs typeface="ＭＳ Ｐゴシック" charset="-128"/>
              </a:rPr>
              <a:t> to Restore</a:t>
            </a:r>
            <a:br>
              <a:rPr lang="en-US" sz="3600" b="1" dirty="0">
                <a:solidFill>
                  <a:schemeClr val="tx2"/>
                </a:solidFill>
                <a:effectLst>
                  <a:glow rad="152400">
                    <a:srgbClr val="000000">
                      <a:alpha val="75000"/>
                    </a:srgbClr>
                  </a:glow>
                </a:effectLst>
                <a:latin typeface="Helvetica" charset="0"/>
                <a:ea typeface="ＭＳ Ｐゴシック" charset="-128"/>
                <a:cs typeface="ＭＳ Ｐゴシック" charset="-128"/>
              </a:rPr>
            </a:br>
            <a:r>
              <a:rPr lang="en-US" sz="3600" b="1" dirty="0">
                <a:solidFill>
                  <a:schemeClr val="tx2"/>
                </a:solidFill>
                <a:effectLst>
                  <a:glow rad="152400">
                    <a:srgbClr val="000000">
                      <a:alpha val="75000"/>
                    </a:srgbClr>
                  </a:glow>
                </a:effectLst>
                <a:latin typeface="Helvetica" charset="0"/>
                <a:ea typeface="ＭＳ Ｐゴシック" charset="-128"/>
                <a:cs typeface="ＭＳ Ｐゴシック" charset="-128"/>
              </a:rPr>
              <a:t>15-17</a:t>
            </a:r>
            <a:endParaRPr lang="en-US" sz="4400" b="1" dirty="0">
              <a:solidFill>
                <a:schemeClr val="tx2"/>
              </a:solidFill>
              <a:effectLst>
                <a:glow rad="152400">
                  <a:srgbClr val="000000">
                    <a:alpha val="75000"/>
                  </a:srgbClr>
                </a:glow>
              </a:effectLst>
              <a:latin typeface="Helvetica" charset="0"/>
              <a:ea typeface="ＭＳ Ｐゴシック" charset="-128"/>
              <a:cs typeface="ＭＳ Ｐゴシック" charset="-128"/>
            </a:endParaRPr>
          </a:p>
        </p:txBody>
      </p:sp>
      <p:sp>
        <p:nvSpPr>
          <p:cNvPr id="1068077" name="AutoShape 1069"/>
          <p:cNvSpPr>
            <a:spLocks noChangeArrowheads="1"/>
          </p:cNvSpPr>
          <p:nvPr/>
        </p:nvSpPr>
        <p:spPr bwMode="auto">
          <a:xfrm>
            <a:off x="5715000" y="3886200"/>
            <a:ext cx="3429000" cy="2895600"/>
          </a:xfrm>
          <a:prstGeom prst="verticalScroll">
            <a:avLst>
              <a:gd name="adj" fmla="val 12500"/>
            </a:avLst>
          </a:prstGeom>
          <a:solidFill>
            <a:srgbClr val="800080"/>
          </a:solidFill>
          <a:ln w="9525">
            <a:solidFill>
              <a:schemeClr val="tx1"/>
            </a:solidFill>
            <a:round/>
            <a:headEnd/>
            <a:tailEnd/>
          </a:ln>
        </p:spPr>
        <p:txBody>
          <a:bodyPr wrap="none" anchor="ctr"/>
          <a:lstStyle/>
          <a:p>
            <a:endParaRPr lang="en-US"/>
          </a:p>
        </p:txBody>
      </p:sp>
      <p:sp>
        <p:nvSpPr>
          <p:cNvPr id="1068078" name="Rectangle 1070"/>
          <p:cNvSpPr>
            <a:spLocks noChangeArrowheads="1"/>
          </p:cNvSpPr>
          <p:nvPr/>
        </p:nvSpPr>
        <p:spPr bwMode="auto">
          <a:xfrm>
            <a:off x="6019800" y="4191000"/>
            <a:ext cx="2819400" cy="2438400"/>
          </a:xfrm>
          <a:prstGeom prst="rect">
            <a:avLst/>
          </a:prstGeom>
          <a:noFill/>
          <a:ln>
            <a:noFill/>
          </a:ln>
          <a:effectLst/>
          <a:extLst/>
        </p:spPr>
        <p:txBody>
          <a:bodyPr anchor="ctr"/>
          <a:lstStyle/>
          <a:p>
            <a:pPr algn="ctr" eaLnBrk="1" hangingPunct="1">
              <a:defRPr/>
            </a:pPr>
            <a:r>
              <a:rPr lang="en-US" sz="3600" b="1">
                <a:solidFill>
                  <a:srgbClr val="FFFF00"/>
                </a:solidFill>
                <a:effectLst>
                  <a:glow rad="152400">
                    <a:srgbClr val="000000">
                      <a:alpha val="75000"/>
                    </a:srgbClr>
                  </a:glow>
                </a:effectLst>
                <a:latin typeface="Helvetica" charset="0"/>
                <a:ea typeface="ＭＳ Ｐゴシック" charset="-128"/>
                <a:cs typeface="ＭＳ Ｐゴシック" charset="-128"/>
              </a:rPr>
              <a:t>Why</a:t>
            </a:r>
            <a:r>
              <a:rPr lang="en-US" sz="3600" b="1">
                <a:solidFill>
                  <a:schemeClr val="tx2"/>
                </a:solidFill>
                <a:effectLst>
                  <a:glow rad="152400">
                    <a:srgbClr val="000000">
                      <a:alpha val="75000"/>
                    </a:srgbClr>
                  </a:glow>
                </a:effectLst>
                <a:latin typeface="Helvetica" charset="0"/>
                <a:ea typeface="ＭＳ Ｐゴシック" charset="-128"/>
                <a:cs typeface="ＭＳ Ｐゴシック" charset="-128"/>
              </a:rPr>
              <a:t> to Restore</a:t>
            </a:r>
            <a:br>
              <a:rPr lang="en-US" sz="3600" b="1">
                <a:solidFill>
                  <a:schemeClr val="tx2"/>
                </a:solidFill>
                <a:effectLst>
                  <a:glow rad="152400">
                    <a:srgbClr val="000000">
                      <a:alpha val="75000"/>
                    </a:srgbClr>
                  </a:glow>
                </a:effectLst>
                <a:latin typeface="Helvetica" charset="0"/>
                <a:ea typeface="ＭＳ Ｐゴシック" charset="-128"/>
                <a:cs typeface="ＭＳ Ｐゴシック" charset="-128"/>
              </a:rPr>
            </a:br>
            <a:r>
              <a:rPr lang="en-US" sz="3600" b="1">
                <a:solidFill>
                  <a:schemeClr val="tx2"/>
                </a:solidFill>
                <a:effectLst>
                  <a:glow rad="152400">
                    <a:srgbClr val="000000">
                      <a:alpha val="75000"/>
                    </a:srgbClr>
                  </a:glow>
                </a:effectLst>
                <a:latin typeface="Helvetica" charset="0"/>
                <a:ea typeface="ＭＳ Ｐゴシック" charset="-128"/>
                <a:cs typeface="ＭＳ Ｐゴシック" charset="-128"/>
              </a:rPr>
              <a:t>18-20</a:t>
            </a:r>
            <a:endParaRPr lang="en-US" sz="4400" b="1">
              <a:solidFill>
                <a:schemeClr val="tx2"/>
              </a:solidFill>
              <a:effectLst>
                <a:glow rad="152400">
                  <a:srgbClr val="000000">
                    <a:alpha val="75000"/>
                  </a:srgbClr>
                </a:glow>
              </a:effectLst>
              <a:latin typeface="Helvetica" charset="0"/>
              <a:ea typeface="ＭＳ Ｐゴシック" charset="-128"/>
              <a:cs typeface="ＭＳ Ｐゴシック" charset="-128"/>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charset="0"/>
                <a:ea typeface="ＭＳ Ｐゴシック" charset="0"/>
              </a:rPr>
              <a:t>The Point of Verses 15-17</a:t>
            </a:r>
            <a:endParaRPr lang="en-US">
              <a:latin typeface="Times New Roman" charset="0"/>
              <a:ea typeface="ＭＳ Ｐゴシック" charset="0"/>
            </a:endParaRPr>
          </a:p>
        </p:txBody>
      </p:sp>
      <p:pic>
        <p:nvPicPr>
          <p:cNvPr id="274435" name="Picture 1" descr="reconcil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4800" b="1" dirty="0"/>
              <a:t>I.  </a:t>
            </a:r>
            <a:r>
              <a:rPr lang="en-US" sz="4800" b="1" dirty="0" smtClean="0"/>
              <a:t>K</a:t>
            </a:r>
            <a:r>
              <a:rPr lang="en-US" altLang="ja-JP" sz="4800" b="1" dirty="0" smtClean="0"/>
              <a:t>eep </a:t>
            </a:r>
            <a:r>
              <a:rPr lang="en-US" altLang="ja-JP" sz="4800" b="1" dirty="0"/>
              <a:t>the matter as </a:t>
            </a:r>
            <a:r>
              <a:rPr lang="en-US" altLang="ja-JP" sz="4800" b="1" u="sng" dirty="0">
                <a:solidFill>
                  <a:srgbClr val="146225"/>
                </a:solidFill>
              </a:rPr>
              <a:t>private</a:t>
            </a:r>
            <a:r>
              <a:rPr lang="en-US" altLang="ja-JP" sz="4800" b="1" dirty="0"/>
              <a:t> as possible (15-17).</a:t>
            </a:r>
            <a:r>
              <a:rPr lang="en-US" altLang="ja-JP" sz="4000" b="1" dirty="0">
                <a:latin typeface="Times New Roman" charset="0"/>
              </a:rPr>
              <a:t> </a:t>
            </a:r>
            <a:endParaRPr lang="en-US" sz="4000" b="1" dirty="0">
              <a:latin typeface="Times New Roman"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2" descr="Crossroad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821"/>
          <a:stretch/>
        </p:blipFill>
        <p:spPr>
          <a:xfrm>
            <a:off x="0" y="1"/>
            <a:ext cx="9144000" cy="6858000"/>
          </a:xfrm>
        </p:spPr>
      </p:pic>
      <p:sp>
        <p:nvSpPr>
          <p:cNvPr id="929795" name="Rectangle 3"/>
          <p:cNvSpPr>
            <a:spLocks noGrp="1" noChangeArrowheads="1"/>
          </p:cNvSpPr>
          <p:nvPr>
            <p:ph type="title"/>
          </p:nvPr>
        </p:nvSpPr>
        <p:spPr>
          <a:xfrm>
            <a:off x="-36066" y="6005513"/>
            <a:ext cx="9216578" cy="952500"/>
          </a:xfrm>
          <a:solidFill>
            <a:schemeClr val="bg1"/>
          </a:solidFill>
          <a:effectLst>
            <a:outerShdw blurRad="63500" dist="137372" dir="2021404" algn="ctr" rotWithShape="0">
              <a:schemeClr val="bg1">
                <a:alpha val="50000"/>
              </a:schemeClr>
            </a:outerShdw>
          </a:effectLst>
        </p:spPr>
        <p:txBody>
          <a:bodyPr/>
          <a:lstStyle/>
          <a:p>
            <a:pPr eaLnBrk="1" hangingPunct="1">
              <a:defRPr/>
            </a:pPr>
            <a:r>
              <a:rPr lang="en-US" sz="4800" b="1" dirty="0">
                <a:solidFill>
                  <a:schemeClr val="tx1"/>
                </a:solidFill>
                <a:latin typeface="Arial" charset="0"/>
                <a:ea typeface="ＭＳ Ｐゴシック" charset="0"/>
              </a:rPr>
              <a:t>The Crossroads (1981-83)</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609600" y="381000"/>
            <a:ext cx="5867400" cy="1066800"/>
          </a:xfrm>
          <a:effectLst>
            <a:outerShdw blurRad="25400" dist="38099" dir="2700000" algn="ctr" rotWithShape="0">
              <a:srgbClr val="FFFFFF">
                <a:alpha val="99962"/>
              </a:srgbClr>
            </a:outerShdw>
          </a:effectLst>
        </p:spPr>
        <p:txBody>
          <a:bodyPr/>
          <a:lstStyle/>
          <a:p>
            <a:pPr algn="l" eaLnBrk="1" hangingPunct="1">
              <a:defRPr/>
            </a:pPr>
            <a:r>
              <a:rPr lang="en-US" sz="6600" b="1">
                <a:latin typeface="Verdana" charset="0"/>
                <a:ea typeface="Osaka" charset="0"/>
                <a:cs typeface="Osaka" charset="0"/>
              </a:rPr>
              <a:t>Our Goal:</a:t>
            </a:r>
            <a:endParaRPr lang="en-US">
              <a:latin typeface="Verdana" charset="0"/>
              <a:ea typeface="Osaka" charset="0"/>
              <a:cs typeface="Osaka" charset="0"/>
            </a:endParaRPr>
          </a:p>
        </p:txBody>
      </p:sp>
      <p:sp>
        <p:nvSpPr>
          <p:cNvPr id="1070084" name="WordArt 4"/>
          <p:cNvSpPr>
            <a:spLocks noChangeArrowheads="1" noChangeShapeType="1" noTextEdit="1"/>
          </p:cNvSpPr>
          <p:nvPr/>
        </p:nvSpPr>
        <p:spPr bwMode="auto">
          <a:xfrm>
            <a:off x="990600" y="1219200"/>
            <a:ext cx="7772400" cy="45720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FFFF"/>
                </a:solidFill>
                <a:effectLst>
                  <a:outerShdw blurRad="63500" dist="53882" dir="2700000" algn="ctr" rotWithShape="0">
                    <a:srgbClr val="9999FF"/>
                  </a:outerShdw>
                </a:effectLst>
                <a:latin typeface="Impact"/>
                <a:ea typeface="Impact"/>
                <a:cs typeface="Impact"/>
              </a:rPr>
              <a:t>Restoration!</a:t>
            </a:r>
          </a:p>
        </p:txBody>
      </p:sp>
      <p:sp>
        <p:nvSpPr>
          <p:cNvPr id="1070085" name="Rectangle 5"/>
          <p:cNvSpPr>
            <a:spLocks noChangeArrowheads="1"/>
          </p:cNvSpPr>
          <p:nvPr/>
        </p:nvSpPr>
        <p:spPr bwMode="auto">
          <a:xfrm>
            <a:off x="533400" y="304800"/>
            <a:ext cx="5867400" cy="1066800"/>
          </a:xfrm>
          <a:prstGeom prst="rect">
            <a:avLst/>
          </a:prstGeom>
          <a:noFill/>
          <a:ln>
            <a:noFill/>
          </a:ln>
          <a:effectLst>
            <a:outerShdw blurRad="25400" dist="38099" dir="2700000" algn="ctr" rotWithShape="0">
              <a:srgbClr val="FFFFFF">
                <a:alpha val="99962"/>
              </a:srgbClr>
            </a:outerShdw>
          </a:effectLst>
          <a:extLst/>
        </p:spPr>
        <p:txBody>
          <a:bodyPr anchor="ctr"/>
          <a:lstStyle/>
          <a:p>
            <a:pPr eaLnBrk="1" hangingPunct="1">
              <a:defRPr/>
            </a:pPr>
            <a:r>
              <a:rPr lang="en-US" sz="6600" b="1">
                <a:solidFill>
                  <a:schemeClr val="bg1"/>
                </a:solidFill>
                <a:latin typeface="Verdana" charset="0"/>
                <a:ea typeface="Osaka" charset="0"/>
                <a:cs typeface="Osaka" charset="0"/>
              </a:rPr>
              <a:t>Our Goal:</a:t>
            </a:r>
            <a:endParaRPr lang="en-US" sz="4400">
              <a:solidFill>
                <a:schemeClr val="bg1"/>
              </a:solidFill>
              <a:latin typeface="Verdana" charset="0"/>
              <a:ea typeface="Osaka" charset="0"/>
              <a:cs typeface="Osaka"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1" name="Picture 3"/>
          <p:cNvPicPr>
            <a:picLocks noChangeAspect="1" noChangeArrowheads="1"/>
          </p:cNvPicPr>
          <p:nvPr/>
        </p:nvPicPr>
        <p:blipFill>
          <a:blip r:embed="rId4">
            <a:extLst>
              <a:ext uri="{28A0092B-C50C-407E-A947-70E740481C1C}">
                <a14:useLocalDpi xmlns:a14="http://schemas.microsoft.com/office/drawing/2010/main" val="0"/>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2"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ea typeface="ＭＳ Ｐゴシック" charset="0"/>
              </a:rPr>
              <a:t>Restore People in Sin</a:t>
            </a:r>
            <a:endParaRPr lang="en-US" sz="3600">
              <a:latin typeface="Arial" charset="0"/>
              <a:ea typeface="ＭＳ Ｐゴシック" charset="0"/>
            </a:endParaRPr>
          </a:p>
        </p:txBody>
      </p:sp>
      <p:sp>
        <p:nvSpPr>
          <p:cNvPr id="278533" name="Rectangle 7"/>
          <p:cNvSpPr>
            <a:spLocks noChangeArrowheads="1"/>
          </p:cNvSpPr>
          <p:nvPr/>
        </p:nvSpPr>
        <p:spPr bwMode="auto">
          <a:xfrm>
            <a:off x="1752600" y="2971800"/>
            <a:ext cx="7391400" cy="1981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ru-RU" altLang="ja-JP" sz="3600" b="1" dirty="0" smtClean="0">
                <a:solidFill>
                  <a:schemeClr val="bg1"/>
                </a:solidFill>
                <a:cs typeface="Arial" charset="0"/>
              </a:rPr>
              <a:t>"</a:t>
            </a:r>
            <a:r>
              <a:rPr lang="en-US" altLang="ja-JP" sz="3600" b="1" dirty="0" smtClean="0">
                <a:solidFill>
                  <a:schemeClr val="bg1"/>
                </a:solidFill>
                <a:cs typeface="Arial" charset="0"/>
              </a:rPr>
              <a:t>Brothers</a:t>
            </a:r>
            <a:r>
              <a:rPr lang="en-US" altLang="ja-JP" sz="3600" b="1" dirty="0">
                <a:solidFill>
                  <a:schemeClr val="bg1"/>
                </a:solidFill>
                <a:cs typeface="Arial" charset="0"/>
              </a:rPr>
              <a:t>, if someone is caught in a sin, you who are spiritual should restore him gently</a:t>
            </a:r>
            <a:r>
              <a:rPr lang="en-US" altLang="ja-JP" sz="3600" b="1" dirty="0" smtClean="0">
                <a:solidFill>
                  <a:schemeClr val="bg1"/>
                </a:solidFill>
                <a:cs typeface="Arial" charset="0"/>
              </a:rPr>
              <a:t>.</a:t>
            </a:r>
            <a:r>
              <a:rPr lang="ru-RU" altLang="ja-JP" sz="3600" b="1" dirty="0" smtClean="0">
                <a:solidFill>
                  <a:schemeClr val="bg1"/>
                </a:solidFill>
                <a:cs typeface="Arial" charset="0"/>
              </a:rPr>
              <a:t>"</a:t>
            </a:r>
            <a:endParaRPr lang="en-US" altLang="ja-JP" sz="3600" b="1" dirty="0">
              <a:solidFill>
                <a:schemeClr val="bg1"/>
              </a:solidFill>
              <a:cs typeface="Arial" charset="0"/>
            </a:endParaRPr>
          </a:p>
          <a:p>
            <a:pPr algn="r" eaLnBrk="1" hangingPunct="1">
              <a:lnSpc>
                <a:spcPct val="90000"/>
              </a:lnSpc>
              <a:spcBef>
                <a:spcPct val="20000"/>
              </a:spcBef>
            </a:pPr>
            <a:r>
              <a:rPr lang="en-US" sz="3600" b="1" dirty="0">
                <a:solidFill>
                  <a:schemeClr val="bg1"/>
                </a:solidFill>
                <a:cs typeface="Arial" charset="0"/>
              </a:rPr>
              <a:t>Galatians 6:1</a:t>
            </a:r>
          </a:p>
        </p:txBody>
      </p:sp>
      <p:sp>
        <p:nvSpPr>
          <p:cNvPr id="278534"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en-US" sz="4400" b="1">
                <a:solidFill>
                  <a:schemeClr val="bg1"/>
                </a:solidFill>
                <a:cs typeface="Arial" charset="0"/>
              </a:rPr>
              <a:t>Restore People in Sin</a:t>
            </a:r>
            <a:endParaRPr lang="en-US" sz="3600">
              <a:solidFill>
                <a:schemeClr val="bg1"/>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ctrTitle"/>
          </p:nvPr>
        </p:nvSpPr>
        <p:spPr>
          <a:xfrm>
            <a:off x="0" y="152400"/>
            <a:ext cx="8077200" cy="1828800"/>
          </a:xfrm>
        </p:spPr>
        <p:txBody>
          <a:bodyPr/>
          <a:lstStyle/>
          <a:p>
            <a:pPr eaLnBrk="1" hangingPunct="1"/>
            <a:r>
              <a:rPr lang="en-US" sz="4800" b="1">
                <a:latin typeface="Arial" charset="0"/>
                <a:ea typeface="ＭＳ Ｐゴシック" charset="0"/>
              </a:rPr>
              <a:t>God</a:t>
            </a:r>
            <a:r>
              <a:rPr lang="fr-FR" altLang="ja-JP" sz="4800" b="1">
                <a:latin typeface="Arial" charset="0"/>
                <a:ea typeface="ＭＳ Ｐゴシック" charset="0"/>
              </a:rPr>
              <a:t>'</a:t>
            </a:r>
            <a:r>
              <a:rPr lang="en-US" sz="4800" b="1">
                <a:latin typeface="Arial" charset="0"/>
                <a:ea typeface="ＭＳ Ｐゴシック" charset="0"/>
              </a:rPr>
              <a:t>s 4-step restoring process…</a:t>
            </a:r>
            <a:endParaRPr lang="en-US" sz="4800">
              <a:latin typeface="Arial" charset="0"/>
              <a:ea typeface="ＭＳ Ｐゴシック" charset="0"/>
            </a:endParaRPr>
          </a:p>
        </p:txBody>
      </p:sp>
      <p:sp>
        <p:nvSpPr>
          <p:cNvPr id="280578"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a:endParaRPr lang="en-US"/>
          </a:p>
        </p:txBody>
      </p:sp>
      <p:sp>
        <p:nvSpPr>
          <p:cNvPr id="1075208" name="Text Box 8"/>
          <p:cNvSpPr txBox="1">
            <a:spLocks noChangeArrowheads="1"/>
          </p:cNvSpPr>
          <p:nvPr/>
        </p:nvSpPr>
        <p:spPr bwMode="auto">
          <a:xfrm>
            <a:off x="1676400" y="2947988"/>
            <a:ext cx="438150" cy="641350"/>
          </a:xfrm>
          <a:prstGeom prst="rect">
            <a:avLst/>
          </a:prstGeom>
          <a:noFill/>
          <a:ln>
            <a:noFill/>
          </a:ln>
          <a:effectLst/>
          <a:extLst/>
        </p:spPr>
        <p:txBody>
          <a:bodyPr wrap="none">
            <a:spAutoFit/>
          </a:bodyPr>
          <a:lstStyle/>
          <a:p>
            <a:pPr>
              <a:defRPr/>
            </a:pPr>
            <a:r>
              <a:rPr lang="en-US" sz="3600" b="1" dirty="0">
                <a:solidFill>
                  <a:schemeClr val="bg1"/>
                </a:solidFill>
                <a:effectLst>
                  <a:outerShdw blurRad="38100" dist="38100" dir="2700000" algn="tl">
                    <a:srgbClr val="000000">
                      <a:alpha val="43137"/>
                    </a:srgbClr>
                  </a:outerShdw>
                </a:effectLst>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ffectLst/>
          <a:extLst/>
        </p:spPr>
        <p:txBody>
          <a:bodyPr wrap="none">
            <a:spAutoFit/>
          </a:bodyPr>
          <a:lstStyle/>
          <a:p>
            <a:pPr>
              <a:defRPr/>
            </a:pPr>
            <a:r>
              <a:rPr lang="en-US" sz="10600" b="1">
                <a:solidFill>
                  <a:schemeClr val="bg1"/>
                </a:solidFill>
                <a:effectLst>
                  <a:outerShdw blurRad="38100" dist="38100" dir="2700000" algn="tl">
                    <a:srgbClr val="000000">
                      <a:alpha val="43137"/>
                    </a:srgbClr>
                  </a:outerShdw>
                </a:effectLst>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ffectLst/>
          <a:extLst/>
        </p:spPr>
        <p:txBody>
          <a:bodyPr wrap="none">
            <a:spAutoFit/>
          </a:bodyPr>
          <a:lstStyle/>
          <a:p>
            <a:pPr>
              <a:defRPr/>
            </a:pPr>
            <a:r>
              <a:rPr lang="en-US" sz="18900" b="1">
                <a:solidFill>
                  <a:schemeClr val="bg1"/>
                </a:solidFill>
                <a:effectLst>
                  <a:outerShdw blurRad="38100" dist="38100" dir="2700000" algn="tl">
                    <a:srgbClr val="000000">
                      <a:alpha val="43137"/>
                    </a:srgbClr>
                  </a:outerShdw>
                </a:effectLst>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ffectLst/>
          <a:extLst/>
        </p:spPr>
        <p:txBody>
          <a:bodyPr wrap="none">
            <a:spAutoFit/>
          </a:bodyPr>
          <a:lstStyle/>
          <a:p>
            <a:pPr>
              <a:defRPr/>
            </a:pPr>
            <a:r>
              <a:rPr lang="en-US" sz="30500" b="1">
                <a:solidFill>
                  <a:schemeClr val="bg1"/>
                </a:solidFill>
                <a:effectLst>
                  <a:outerShdw blurRad="38100" dist="38100" dir="2700000" algn="tl">
                    <a:srgbClr val="000000">
                      <a:alpha val="43137"/>
                    </a:srgbClr>
                  </a:outerShdw>
                </a:effectLst>
              </a:rPr>
              <a:t>4</a:t>
            </a:r>
          </a:p>
        </p:txBody>
      </p:sp>
      <p:sp>
        <p:nvSpPr>
          <p:cNvPr id="280583" name="Rectangle 13"/>
          <p:cNvSpPr>
            <a:spLocks noChangeArrowheads="1"/>
          </p:cNvSpPr>
          <p:nvPr/>
        </p:nvSpPr>
        <p:spPr bwMode="auto">
          <a:xfrm>
            <a:off x="0" y="5029200"/>
            <a:ext cx="807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4800" b="1">
                <a:solidFill>
                  <a:schemeClr val="tx2"/>
                </a:solidFill>
              </a:rPr>
              <a:t>…reveals the issue to more people each step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1 to Restoration </a:t>
            </a:r>
            <a:br>
              <a:rPr kumimoji="0" lang="en-US">
                <a:latin typeface="Helvetica" charset="0"/>
                <a:ea typeface="ＭＳ Ｐゴシック" charset="0"/>
                <a:cs typeface="ＭＳ Ｐゴシック" charset="0"/>
              </a:rPr>
            </a:br>
            <a:r>
              <a:rPr kumimoji="0" lang="en-US" sz="3600">
                <a:latin typeface="Helvetica" charset="0"/>
                <a:ea typeface="ＭＳ Ｐゴシック" charset="0"/>
                <a:cs typeface="ＭＳ Ｐゴシック" charset="0"/>
              </a:rPr>
              <a:t>Talk to the person by </a:t>
            </a:r>
            <a:r>
              <a:rPr kumimoji="0" lang="en-US" sz="3600" u="sng">
                <a:solidFill>
                  <a:srgbClr val="FFFF00"/>
                </a:solidFill>
                <a:latin typeface="Helvetica" charset="0"/>
                <a:ea typeface="ＭＳ Ｐゴシック" charset="0"/>
                <a:cs typeface="ＭＳ Ｐゴシック" charset="0"/>
              </a:rPr>
              <a:t>yourself</a:t>
            </a:r>
            <a:endParaRPr kumimoji="0" lang="en-US">
              <a:solidFill>
                <a:srgbClr val="FFFF00"/>
              </a:solidFill>
              <a:latin typeface="Helvetica" charset="0"/>
              <a:ea typeface="ＭＳ Ｐゴシック" charset="0"/>
              <a:cs typeface="ＭＳ Ｐゴシック" charset="0"/>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endParaRPr>
          </a:p>
        </p:txBody>
      </p:sp>
      <p:sp>
        <p:nvSpPr>
          <p:cNvPr id="965636"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 = Sinner</a:t>
            </a:r>
            <a:endParaRPr lang="en-US" smtClean="0">
              <a:solidFill>
                <a:srgbClr val="FFFF00"/>
              </a:solidFill>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hlink"/>
                </a:solidFill>
                <a:latin typeface="Arial Black" charset="0"/>
              </a:rPr>
              <a:t>M</a:t>
            </a:r>
            <a:endParaRPr lang="en-US" smtClean="0">
              <a:solidFill>
                <a:schemeClr val="hlink"/>
              </a:solidFill>
            </a:endParaRPr>
          </a:p>
        </p:txBody>
      </p:sp>
      <p:sp>
        <p:nvSpPr>
          <p:cNvPr id="965638"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 = Member</a:t>
            </a:r>
            <a:endParaRPr lang="en-US" smtClean="0"/>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smtClean="0">
                <a:solidFill>
                  <a:schemeClr val="tx2"/>
                </a:solidFill>
                <a:latin typeface="Arial Black" charset="0"/>
              </a:rPr>
              <a:t>M</a:t>
            </a:r>
            <a:endParaRPr lang="en-US" dirty="0" smtClean="0"/>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pic>
        <p:nvPicPr>
          <p:cNvPr id="282662"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par>
                          <p:cTn id="32" fill="hold" nodeType="with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965666"/>
                                        </p:tgtEl>
                                        <p:attrNameLst>
                                          <p:attrName>style.visibility</p:attrName>
                                        </p:attrNameLst>
                                      </p:cBhvr>
                                      <p:to>
                                        <p:strVal val="visible"/>
                                      </p:to>
                                    </p:set>
                                    <p:animEffect transition="in" filter="wipe(left)">
                                      <p:cBhvr>
                                        <p:cTn id="35" dur="500"/>
                                        <p:tgtEl>
                                          <p:spTgt spid="965666"/>
                                        </p:tgtEl>
                                      </p:cBhvr>
                                    </p:animEffect>
                                  </p:childTnLst>
                                </p:cTn>
                              </p:par>
                            </p:childTnLst>
                          </p:cTn>
                        </p:par>
                        <p:par>
                          <p:cTn id="36" fill="hold" nodeType="withGroup">
                            <p:stCondLst>
                              <p:cond delay="1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965670"/>
                                        </p:tgtEl>
                                        <p:attrNameLst>
                                          <p:attrName>style.visibility</p:attrName>
                                        </p:attrNameLst>
                                      </p:cBhvr>
                                      <p:to>
                                        <p:strVal val="visible"/>
                                      </p:to>
                                    </p:set>
                                    <p:anim calcmode="lin" valueType="num">
                                      <p:cBhvr>
                                        <p:cTn id="39" dur="1000" fill="hold"/>
                                        <p:tgtEl>
                                          <p:spTgt spid="965670"/>
                                        </p:tgtEl>
                                        <p:attrNameLst>
                                          <p:attrName>ppt_w</p:attrName>
                                        </p:attrNameLst>
                                      </p:cBhvr>
                                      <p:tavLst>
                                        <p:tav tm="0">
                                          <p:val>
                                            <p:fltVal val="0"/>
                                          </p:val>
                                        </p:tav>
                                        <p:tav tm="100000">
                                          <p:val>
                                            <p:strVal val="#ppt_w"/>
                                          </p:val>
                                        </p:tav>
                                      </p:tavLst>
                                    </p:anim>
                                    <p:anim calcmode="lin" valueType="num">
                                      <p:cBhvr>
                                        <p:cTn id="40" dur="1000" fill="hold"/>
                                        <p:tgtEl>
                                          <p:spTgt spid="965670"/>
                                        </p:tgtEl>
                                        <p:attrNameLst>
                                          <p:attrName>ppt_h</p:attrName>
                                        </p:attrNameLst>
                                      </p:cBhvr>
                                      <p:tavLst>
                                        <p:tav tm="0">
                                          <p:val>
                                            <p:fltVal val="0"/>
                                          </p:val>
                                        </p:tav>
                                        <p:tav tm="100000">
                                          <p:val>
                                            <p:strVal val="#ppt_h"/>
                                          </p:val>
                                        </p:tav>
                                      </p:tavLst>
                                    </p:anim>
                                    <p:anim calcmode="lin" valueType="num">
                                      <p:cBhvr>
                                        <p:cTn id="41" dur="1000" fill="hold"/>
                                        <p:tgtEl>
                                          <p:spTgt spid="965670"/>
                                        </p:tgtEl>
                                        <p:attrNameLst>
                                          <p:attrName>style.rotation</p:attrName>
                                        </p:attrNameLst>
                                      </p:cBhvr>
                                      <p:tavLst>
                                        <p:tav tm="0">
                                          <p:val>
                                            <p:fltVal val="90"/>
                                          </p:val>
                                        </p:tav>
                                        <p:tav tm="100000">
                                          <p:val>
                                            <p:fltVal val="0"/>
                                          </p:val>
                                        </p:tav>
                                      </p:tavLst>
                                    </p:anim>
                                    <p:animEffect transition="in" filter="fade">
                                      <p:cBhvr>
                                        <p:cTn id="42"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4674"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5"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8467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5:23-24</a:t>
            </a:r>
            <a:endParaRPr lang="en-US" sz="4400">
              <a:solidFill>
                <a:schemeClr val="tx2"/>
              </a:solidFill>
              <a:cs typeface="Arial" charset="0"/>
            </a:endParaRPr>
          </a:p>
        </p:txBody>
      </p:sp>
      <p:sp>
        <p:nvSpPr>
          <p:cNvPr id="284678"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You are:</a:t>
            </a:r>
            <a:endParaRPr lang="en-US" sz="4400" i="1">
              <a:solidFill>
                <a:schemeClr val="tx2"/>
              </a:solidFill>
              <a:cs typeface="Arial" charset="0"/>
            </a:endParaRPr>
          </a:p>
        </p:txBody>
      </p:sp>
      <p:sp>
        <p:nvSpPr>
          <p:cNvPr id="284679"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Issue:</a:t>
            </a:r>
            <a:endParaRPr lang="en-US" sz="4400" i="1">
              <a:solidFill>
                <a:schemeClr val="tx2"/>
              </a:solidFill>
              <a:cs typeface="Arial" charset="0"/>
            </a:endParaRPr>
          </a:p>
        </p:txBody>
      </p:sp>
      <p:sp>
        <p:nvSpPr>
          <p:cNvPr id="284680"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Offender</a:t>
            </a:r>
            <a:endParaRPr lang="en-US" sz="4400">
              <a:solidFill>
                <a:schemeClr val="tx2"/>
              </a:solidFill>
              <a:cs typeface="Arial"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Offended</a:t>
            </a:r>
            <a:endParaRPr lang="en-US" sz="4400">
              <a:solidFill>
                <a:schemeClr val="tx2"/>
              </a:solidFill>
              <a:cs typeface="Arial" charset="0"/>
            </a:endParaRPr>
          </a:p>
        </p:txBody>
      </p:sp>
      <p:sp>
        <p:nvSpPr>
          <p:cNvPr id="28468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General</a:t>
            </a:r>
            <a:endParaRPr lang="en-US" sz="4400">
              <a:solidFill>
                <a:schemeClr val="tx2"/>
              </a:solidFill>
              <a:cs typeface="Arial"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Sin</a:t>
            </a:r>
            <a:endParaRPr lang="en-US" sz="4400">
              <a:solidFill>
                <a:schemeClr val="tx2"/>
              </a:solidFill>
              <a:cs typeface="Arial"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18:15-17</a:t>
            </a:r>
            <a:endParaRPr lang="en-US" sz="4400">
              <a:solidFill>
                <a:schemeClr val="tx2"/>
              </a:solidFill>
              <a:cs typeface="Arial"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a:extLst/>
        </p:spPr>
        <p:txBody>
          <a:bodyPr anchor="ctr"/>
          <a:lstStyle/>
          <a:p>
            <a:pPr algn="r" eaLnBrk="1" hangingPunct="1">
              <a:defRPr/>
            </a:pPr>
            <a:r>
              <a:rPr lang="en-US" sz="4400" b="1">
                <a:solidFill>
                  <a:schemeClr val="bg1"/>
                </a:solidFill>
                <a:effectLst>
                  <a:outerShdw blurRad="38100" dist="38100" dir="2700000" algn="tl">
                    <a:srgbClr val="000000"/>
                  </a:outerShdw>
                </a:effectLst>
                <a:cs typeface="Arial" charset="0"/>
              </a:rPr>
              <a:t>Matthew</a:t>
            </a:r>
            <a:r>
              <a:rPr lang="fr-FR" altLang="ja-JP" sz="4400" b="1">
                <a:solidFill>
                  <a:schemeClr val="bg1"/>
                </a:solidFill>
                <a:effectLst>
                  <a:outerShdw blurRad="38100" dist="38100" dir="2700000" algn="tl">
                    <a:srgbClr val="000000"/>
                  </a:outerShdw>
                </a:effectLst>
                <a:cs typeface="Arial" charset="0"/>
              </a:rPr>
              <a:t>'</a:t>
            </a:r>
            <a:r>
              <a:rPr lang="en-US" sz="4400" b="1">
                <a:solidFill>
                  <a:schemeClr val="bg1"/>
                </a:solidFill>
                <a:effectLst>
                  <a:outerShdw blurRad="38100" dist="38100" dir="2700000" algn="tl">
                    <a:srgbClr val="000000"/>
                  </a:outerShdw>
                </a:effectLst>
                <a:cs typeface="Arial" charset="0"/>
              </a:rPr>
              <a:t>s Relational Pillars</a:t>
            </a:r>
            <a:endParaRPr lang="en-US" sz="4400">
              <a:solidFill>
                <a:schemeClr val="tx2"/>
              </a:solidFill>
              <a:cs typeface="Arial" charset="0"/>
            </a:endParaRPr>
          </a:p>
        </p:txBody>
      </p:sp>
      <p:pic>
        <p:nvPicPr>
          <p:cNvPr id="284686" name="Picture 13"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22"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3"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0564"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286725"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5:23-24</a:t>
            </a:r>
            <a:endParaRPr lang="en-US" sz="4400">
              <a:solidFill>
                <a:schemeClr val="tx2"/>
              </a:solidFill>
              <a:cs typeface="Arial" charset="0"/>
            </a:endParaRPr>
          </a:p>
        </p:txBody>
      </p:sp>
      <p:sp>
        <p:nvSpPr>
          <p:cNvPr id="286726"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You are:</a:t>
            </a:r>
            <a:endParaRPr lang="en-US" sz="4400" i="1">
              <a:solidFill>
                <a:schemeClr val="tx2"/>
              </a:solidFill>
              <a:cs typeface="Arial" charset="0"/>
            </a:endParaRPr>
          </a:p>
        </p:txBody>
      </p:sp>
      <p:sp>
        <p:nvSpPr>
          <p:cNvPr id="286727"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Issue:</a:t>
            </a:r>
            <a:endParaRPr lang="en-US" sz="4400" i="1">
              <a:solidFill>
                <a:schemeClr val="tx2"/>
              </a:solidFill>
              <a:cs typeface="Arial" charset="0"/>
            </a:endParaRPr>
          </a:p>
        </p:txBody>
      </p:sp>
      <p:sp>
        <p:nvSpPr>
          <p:cNvPr id="286728"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Offender</a:t>
            </a:r>
            <a:endParaRPr lang="en-US" sz="4400">
              <a:solidFill>
                <a:schemeClr val="tx2"/>
              </a:solidFill>
              <a:cs typeface="Arial" charset="0"/>
            </a:endParaRPr>
          </a:p>
        </p:txBody>
      </p:sp>
      <p:sp>
        <p:nvSpPr>
          <p:cNvPr id="286729"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Offended</a:t>
            </a:r>
            <a:endParaRPr lang="en-US" sz="4400">
              <a:solidFill>
                <a:schemeClr val="tx2"/>
              </a:solidFill>
              <a:cs typeface="Arial" charset="0"/>
            </a:endParaRPr>
          </a:p>
        </p:txBody>
      </p:sp>
      <p:sp>
        <p:nvSpPr>
          <p:cNvPr id="286730"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General</a:t>
            </a:r>
            <a:endParaRPr lang="en-US" sz="4400">
              <a:solidFill>
                <a:schemeClr val="tx2"/>
              </a:solidFill>
              <a:cs typeface="Arial" charset="0"/>
            </a:endParaRPr>
          </a:p>
        </p:txBody>
      </p:sp>
      <p:sp>
        <p:nvSpPr>
          <p:cNvPr id="286731"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Sin</a:t>
            </a:r>
            <a:endParaRPr lang="en-US" sz="4400">
              <a:solidFill>
                <a:schemeClr val="tx2"/>
              </a:solidFill>
              <a:cs typeface="Arial" charset="0"/>
            </a:endParaRPr>
          </a:p>
        </p:txBody>
      </p:sp>
      <p:sp>
        <p:nvSpPr>
          <p:cNvPr id="286732"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18:15-17</a:t>
            </a:r>
            <a:endParaRPr lang="en-US" sz="4400">
              <a:solidFill>
                <a:schemeClr val="tx2"/>
              </a:solidFill>
              <a:cs typeface="Arial" charset="0"/>
            </a:endParaRPr>
          </a:p>
        </p:txBody>
      </p:sp>
      <p:sp>
        <p:nvSpPr>
          <p:cNvPr id="1090573" name="Rectangle 13"/>
          <p:cNvSpPr>
            <a:spLocks noChangeArrowheads="1"/>
          </p:cNvSpPr>
          <p:nvPr/>
        </p:nvSpPr>
        <p:spPr bwMode="auto">
          <a:xfrm>
            <a:off x="457200" y="152400"/>
            <a:ext cx="8686800" cy="1143000"/>
          </a:xfrm>
          <a:prstGeom prst="rect">
            <a:avLst/>
          </a:prstGeom>
          <a:solidFill>
            <a:srgbClr val="800080"/>
          </a:solidFill>
          <a:ln>
            <a:noFill/>
          </a:ln>
          <a:effectLst/>
          <a:extLst/>
        </p:spPr>
        <p:txBody>
          <a:bodyPr anchor="ctr"/>
          <a:lstStyle/>
          <a:p>
            <a:pPr algn="r" eaLnBrk="1" hangingPunct="1">
              <a:defRPr/>
            </a:pPr>
            <a:r>
              <a:rPr lang="en-US" sz="4400" b="1">
                <a:solidFill>
                  <a:schemeClr val="bg1"/>
                </a:solidFill>
                <a:effectLst>
                  <a:outerShdw blurRad="38100" dist="38100" dir="2700000" algn="tl">
                    <a:srgbClr val="000000"/>
                  </a:outerShdw>
                </a:effectLst>
                <a:cs typeface="Arial" charset="0"/>
              </a:rPr>
              <a:t>Matthew</a:t>
            </a:r>
            <a:r>
              <a:rPr lang="fr-FR" altLang="ja-JP" sz="4400" b="1">
                <a:solidFill>
                  <a:schemeClr val="bg1"/>
                </a:solidFill>
                <a:effectLst>
                  <a:outerShdw blurRad="38100" dist="38100" dir="2700000" algn="tl">
                    <a:srgbClr val="000000"/>
                  </a:outerShdw>
                </a:effectLst>
                <a:cs typeface="Arial" charset="0"/>
              </a:rPr>
              <a:t>'</a:t>
            </a:r>
            <a:r>
              <a:rPr lang="en-US" sz="4400" b="1">
                <a:solidFill>
                  <a:schemeClr val="bg1"/>
                </a:solidFill>
                <a:effectLst>
                  <a:outerShdw blurRad="38100" dist="38100" dir="2700000" algn="tl">
                    <a:srgbClr val="000000"/>
                  </a:outerShdw>
                </a:effectLst>
                <a:cs typeface="Arial" charset="0"/>
              </a:rPr>
              <a:t>s Relational Pillars</a:t>
            </a:r>
            <a:endParaRPr lang="en-US" sz="4400">
              <a:solidFill>
                <a:schemeClr val="tx2"/>
              </a:solidFill>
              <a:cs typeface="Arial" charset="0"/>
            </a:endParaRPr>
          </a:p>
        </p:txBody>
      </p:sp>
      <p:pic>
        <p:nvPicPr>
          <p:cNvPr id="286734" name="Picture 14"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0575" name="Rectangle 15"/>
          <p:cNvSpPr>
            <a:spLocks noChangeArrowheads="1"/>
          </p:cNvSpPr>
          <p:nvPr/>
        </p:nvSpPr>
        <p:spPr bwMode="auto">
          <a:xfrm>
            <a:off x="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Initiative:</a:t>
            </a:r>
            <a:endParaRPr lang="en-US" sz="4400" i="1">
              <a:solidFill>
                <a:schemeClr val="tx2"/>
              </a:solidFill>
              <a:cs typeface="Arial" charset="0"/>
            </a:endParaRPr>
          </a:p>
        </p:txBody>
      </p:sp>
      <p:sp>
        <p:nvSpPr>
          <p:cNvPr id="1090576"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You!</a:t>
            </a:r>
            <a:endParaRPr lang="en-US" sz="4400">
              <a:solidFill>
                <a:schemeClr val="tx2"/>
              </a:solidFill>
              <a:cs typeface="Arial" charset="0"/>
            </a:endParaRPr>
          </a:p>
        </p:txBody>
      </p:sp>
      <p:sp>
        <p:nvSpPr>
          <p:cNvPr id="1090577"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dirty="0">
                <a:solidFill>
                  <a:schemeClr val="bg1"/>
                </a:solidFill>
                <a:cs typeface="Arial" charset="0"/>
              </a:rPr>
              <a:t>You!</a:t>
            </a:r>
            <a:endParaRPr lang="en-US" sz="4400" dirty="0">
              <a:solidFill>
                <a:schemeClr val="tx2"/>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0575">
                                            <p:txEl>
                                              <p:pRg st="0" end="0"/>
                                            </p:txEl>
                                          </p:spTgt>
                                        </p:tgtEl>
                                        <p:attrNameLst>
                                          <p:attrName>style.visibility</p:attrName>
                                        </p:attrNameLst>
                                      </p:cBhvr>
                                      <p:to>
                                        <p:strVal val="visible"/>
                                      </p:to>
                                    </p:set>
                                    <p:animEffect transition="in" filter="fade">
                                      <p:cBhvr>
                                        <p:cTn id="7" dur="500"/>
                                        <p:tgtEl>
                                          <p:spTgt spid="1090575">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90576">
                                            <p:txEl>
                                              <p:pRg st="0" end="0"/>
                                            </p:txEl>
                                          </p:spTgt>
                                        </p:tgtEl>
                                        <p:attrNameLst>
                                          <p:attrName>style.visibility</p:attrName>
                                        </p:attrNameLst>
                                      </p:cBhvr>
                                      <p:to>
                                        <p:strVal val="visible"/>
                                      </p:to>
                                    </p:set>
                                    <p:animEffect transition="in" filter="fade">
                                      <p:cBhvr>
                                        <p:cTn id="11" dur="500"/>
                                        <p:tgtEl>
                                          <p:spTgt spid="109057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90577">
                                            <p:txEl>
                                              <p:pRg st="0" end="0"/>
                                            </p:txEl>
                                          </p:spTgt>
                                        </p:tgtEl>
                                        <p:attrNameLst>
                                          <p:attrName>style.visibility</p:attrName>
                                        </p:attrNameLst>
                                      </p:cBhvr>
                                      <p:to>
                                        <p:strVal val="visible"/>
                                      </p:to>
                                    </p:set>
                                    <p:animEffect transition="in" filter="fade">
                                      <p:cBhvr>
                                        <p:cTn id="16" dur="500"/>
                                        <p:tgtEl>
                                          <p:spTgt spid="10905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75" grpId="0" build="p" autoUpdateAnimBg="0"/>
      <p:bldP spid="1090576" grpId="0" build="p" autoUpdateAnimBg="0"/>
      <p:bldP spid="109057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69" name="Picture 2" descr="couplefightingm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71525"/>
            <a:ext cx="91440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650" y="28575"/>
            <a:ext cx="7772400" cy="736600"/>
          </a:xfrm>
        </p:spPr>
        <p:txBody>
          <a:bodyPr/>
          <a:lstStyle/>
          <a:p>
            <a:pPr>
              <a:defRPr/>
            </a:pPr>
            <a:r>
              <a:rPr lang="en-US">
                <a:latin typeface="Arial" charset="0"/>
                <a:ea typeface="ＭＳ Ｐゴシック" charset="0"/>
                <a:cs typeface="ＭＳ Ｐゴシック" charset="0"/>
              </a:rPr>
              <a:t>Go in Person</a:t>
            </a:r>
          </a:p>
        </p:txBody>
      </p:sp>
      <p:sp>
        <p:nvSpPr>
          <p:cNvPr id="4" name="Title 1"/>
          <p:cNvSpPr txBox="1">
            <a:spLocks/>
          </p:cNvSpPr>
          <p:nvPr/>
        </p:nvSpPr>
        <p:spPr bwMode="auto">
          <a:xfrm>
            <a:off x="0" y="764704"/>
            <a:ext cx="29876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altLang="zh-CN" sz="3600" b="1" dirty="0">
                <a:solidFill>
                  <a:srgbClr val="000000"/>
                </a:solidFill>
                <a:latin typeface="Arial" charset="0"/>
              </a:rPr>
              <a:t>Not:</a:t>
            </a:r>
            <a:br>
              <a:rPr lang="en-US" altLang="zh-CN" sz="3600" b="1" dirty="0">
                <a:solidFill>
                  <a:srgbClr val="000000"/>
                </a:solidFill>
                <a:latin typeface="Arial" charset="0"/>
              </a:rPr>
            </a:br>
            <a:r>
              <a:rPr lang="en-US" altLang="zh-CN" sz="3600" b="1" dirty="0" smtClean="0">
                <a:solidFill>
                  <a:srgbClr val="000000"/>
                </a:solidFill>
                <a:latin typeface="Arial" charset="0"/>
              </a:rPr>
              <a:t>• email</a:t>
            </a:r>
            <a:r>
              <a:rPr lang="en-US" altLang="zh-CN" sz="3600" b="1" dirty="0">
                <a:solidFill>
                  <a:srgbClr val="000000"/>
                </a:solidFill>
                <a:latin typeface="Arial" charset="0"/>
              </a:rPr>
              <a:t/>
            </a:r>
            <a:br>
              <a:rPr lang="en-US" altLang="zh-CN" sz="3600" b="1" dirty="0">
                <a:solidFill>
                  <a:srgbClr val="000000"/>
                </a:solidFill>
                <a:latin typeface="Arial" charset="0"/>
              </a:rPr>
            </a:br>
            <a:r>
              <a:rPr lang="en-US" altLang="zh-CN" sz="3600" b="1" dirty="0" smtClean="0">
                <a:solidFill>
                  <a:srgbClr val="000000"/>
                </a:solidFill>
                <a:latin typeface="Arial" charset="0"/>
              </a:rPr>
              <a:t>• SMS</a:t>
            </a:r>
            <a:r>
              <a:rPr lang="en-US" altLang="zh-CN" sz="3600" b="1" dirty="0">
                <a:solidFill>
                  <a:srgbClr val="000000"/>
                </a:solidFill>
                <a:latin typeface="Arial" charset="0"/>
              </a:rPr>
              <a:t/>
            </a:r>
            <a:br>
              <a:rPr lang="en-US" altLang="zh-CN" sz="3600" b="1" dirty="0">
                <a:solidFill>
                  <a:srgbClr val="000000"/>
                </a:solidFill>
                <a:latin typeface="Arial" charset="0"/>
              </a:rPr>
            </a:br>
            <a:r>
              <a:rPr lang="en-US" altLang="zh-CN" sz="3600" b="1" dirty="0" smtClean="0">
                <a:solidFill>
                  <a:srgbClr val="000000"/>
                </a:solidFill>
                <a:latin typeface="Arial" charset="0"/>
              </a:rPr>
              <a:t>• letter</a:t>
            </a:r>
            <a:r>
              <a:rPr lang="en-US" altLang="zh-CN" sz="3600" b="1" dirty="0">
                <a:solidFill>
                  <a:srgbClr val="000000"/>
                </a:solidFill>
                <a:latin typeface="Arial" charset="0"/>
              </a:rPr>
              <a:t/>
            </a:r>
            <a:br>
              <a:rPr lang="en-US" altLang="zh-CN" sz="3600" b="1" dirty="0">
                <a:solidFill>
                  <a:srgbClr val="000000"/>
                </a:solidFill>
                <a:latin typeface="Arial" charset="0"/>
              </a:rPr>
            </a:br>
            <a:r>
              <a:rPr lang="en-US" altLang="zh-CN" sz="3600" b="1" dirty="0" smtClean="0">
                <a:solidFill>
                  <a:srgbClr val="000000"/>
                </a:solidFill>
                <a:latin typeface="Arial" charset="0"/>
              </a:rPr>
              <a:t>• phone</a:t>
            </a:r>
            <a:endParaRPr lang="zh-CN" altLang="en-US" sz="3600" b="1" dirty="0">
              <a:solidFill>
                <a:srgbClr val="000000"/>
              </a:solidFill>
              <a:latin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2" descr="Family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11125200" cy="723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47" name="Rectangle 3"/>
          <p:cNvSpPr>
            <a:spLocks noGrp="1" noChangeArrowheads="1"/>
          </p:cNvSpPr>
          <p:nvPr>
            <p:ph type="title"/>
          </p:nvPr>
        </p:nvSpPr>
        <p:spPr>
          <a:xfrm>
            <a:off x="76200" y="76200"/>
            <a:ext cx="1981200" cy="1017588"/>
          </a:xfrm>
        </p:spPr>
        <p:txBody>
          <a:bodyPr/>
          <a:lstStyle/>
          <a:p>
            <a:pPr eaLnBrk="1" hangingPunct="1">
              <a:defRPr/>
            </a:pPr>
            <a:r>
              <a:rPr lang="en-US" b="1">
                <a:latin typeface="Arial" charset="0"/>
                <a:ea typeface="ＭＳ Ｐゴシック" charset="0"/>
              </a:rPr>
              <a:t>1996</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ree S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78" name="Title 2"/>
          <p:cNvSpPr>
            <a:spLocks noGrp="1"/>
          </p:cNvSpPr>
          <p:nvPr>
            <p:ph type="title" idx="4294967295"/>
          </p:nvPr>
        </p:nvSpPr>
        <p:spPr>
          <a:xfrm>
            <a:off x="0" y="0"/>
            <a:ext cx="4500563" cy="685800"/>
          </a:xfrm>
          <a:solidFill>
            <a:schemeClr val="tx1"/>
          </a:solidFill>
        </p:spPr>
        <p:txBody>
          <a:bodyPr/>
          <a:lstStyle/>
          <a:p>
            <a:pPr eaLnBrk="1" hangingPunct="1">
              <a:defRPr/>
            </a:pPr>
            <a:r>
              <a:rPr lang="en-US">
                <a:latin typeface="Arial" charset="0"/>
                <a:ea typeface="ＭＳ Ｐゴシック" charset="0"/>
                <a:cs typeface="ＭＳ Ｐゴシック" charset="0"/>
              </a:rPr>
              <a:t>Brothers…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endParaRPr lang="en-US">
              <a:solidFill>
                <a:srgbClr val="000000"/>
              </a:solidFill>
            </a:endParaRPr>
          </a:p>
        </p:txBody>
      </p:sp>
      <p:sp>
        <p:nvSpPr>
          <p:cNvPr id="292867" name="Rectangle 3"/>
          <p:cNvSpPr>
            <a:spLocks noGrp="1" noChangeArrowheads="1"/>
          </p:cNvSpPr>
          <p:nvPr>
            <p:ph type="title" idx="4294967295"/>
          </p:nvPr>
        </p:nvSpPr>
        <p:spPr>
          <a:xfrm>
            <a:off x="277813" y="404813"/>
            <a:ext cx="8686800" cy="1012825"/>
          </a:xfrm>
          <a:solidFill>
            <a:schemeClr val="bg1"/>
          </a:solidFill>
        </p:spPr>
        <p:txBody>
          <a:bodyPr/>
          <a:lstStyle/>
          <a:p>
            <a:pPr eaLnBrk="1" hangingPunct="1"/>
            <a:r>
              <a:rPr lang="en-US" b="1">
                <a:latin typeface="Arial" charset="0"/>
                <a:ea typeface="ＭＳ Ｐゴシック" charset="0"/>
              </a:rPr>
              <a:t>Why don</a:t>
            </a:r>
            <a:r>
              <a:rPr lang="fr-FR" altLang="ja-JP" b="1">
                <a:latin typeface="Arial" charset="0"/>
                <a:ea typeface="ＭＳ Ｐゴシック" charset="0"/>
              </a:rPr>
              <a:t>'</a:t>
            </a:r>
            <a:r>
              <a:rPr lang="en-US" b="1">
                <a:latin typeface="Arial" charset="0"/>
                <a:ea typeface="ＭＳ Ｐゴシック" charset="0"/>
              </a:rPr>
              <a:t>t we confront others?</a:t>
            </a:r>
          </a:p>
        </p:txBody>
      </p:sp>
      <p:sp>
        <p:nvSpPr>
          <p:cNvPr id="897028" name="Text Box 4"/>
          <p:cNvSpPr txBox="1">
            <a:spLocks noChangeArrowheads="1"/>
          </p:cNvSpPr>
          <p:nvPr/>
        </p:nvSpPr>
        <p:spPr bwMode="auto">
          <a:xfrm>
            <a:off x="684213" y="1700213"/>
            <a:ext cx="6477000" cy="4402137"/>
          </a:xfrm>
          <a:prstGeom prst="rect">
            <a:avLst/>
          </a:prstGeom>
          <a:noFill/>
          <a:ln>
            <a:noFill/>
          </a:ln>
          <a:effectLst>
            <a:outerShdw blurRad="63500" dist="35921" dir="2700000" algn="ctr" rotWithShape="0">
              <a:srgbClr val="000000">
                <a:alpha val="74998"/>
              </a:srgbClr>
            </a:outerShdw>
          </a:effectLst>
          <a:extLst/>
        </p:spPr>
        <p:txBody>
          <a:bodyPr>
            <a:spAutoFit/>
          </a:bodyPr>
          <a:lstStyle>
            <a:lvl1pPr marL="628650" indent="-628650">
              <a:defRPr sz="2400">
                <a:solidFill>
                  <a:schemeClr val="tx1"/>
                </a:solidFill>
                <a:latin typeface="Arial" charset="0"/>
                <a:ea typeface="ＭＳ Ｐゴシック" charset="0"/>
                <a:cs typeface="ＭＳ Ｐゴシック" charset="0"/>
              </a:defRPr>
            </a:lvl1pPr>
            <a:lvl2pPr marL="1200150" indent="-457200">
              <a:defRPr sz="2400">
                <a:solidFill>
                  <a:schemeClr val="tx1"/>
                </a:solidFill>
                <a:latin typeface="Arial" charset="0"/>
                <a:ea typeface="ＭＳ Ｐゴシック" charset="0"/>
              </a:defRPr>
            </a:lvl2pPr>
            <a:lvl3pPr marL="1771650" indent="-457200">
              <a:defRPr sz="2400">
                <a:solidFill>
                  <a:schemeClr val="tx1"/>
                </a:solidFill>
                <a:latin typeface="Arial" charset="0"/>
                <a:ea typeface="ＭＳ Ｐゴシック" charset="0"/>
              </a:defRPr>
            </a:lvl3pPr>
            <a:lvl4pPr marL="2343150" indent="-457200">
              <a:defRPr sz="2400">
                <a:solidFill>
                  <a:schemeClr val="tx1"/>
                </a:solidFill>
                <a:latin typeface="Arial" charset="0"/>
                <a:ea typeface="ＭＳ Ｐゴシック" charset="0"/>
              </a:defRPr>
            </a:lvl4pPr>
            <a:lvl5pPr marL="2914650" indent="-457200">
              <a:defRPr sz="2400">
                <a:solidFill>
                  <a:schemeClr val="tx1"/>
                </a:solidFill>
                <a:latin typeface="Arial" charset="0"/>
                <a:ea typeface="ＭＳ Ｐゴシック" charset="0"/>
              </a:defRPr>
            </a:lvl5pPr>
            <a:lvl6pPr marL="3371850" indent="-457200" eaLnBrk="0" fontAlgn="base" hangingPunct="0">
              <a:spcBef>
                <a:spcPct val="0"/>
              </a:spcBef>
              <a:spcAft>
                <a:spcPct val="0"/>
              </a:spcAft>
              <a:defRPr sz="2400">
                <a:solidFill>
                  <a:schemeClr val="tx1"/>
                </a:solidFill>
                <a:latin typeface="Arial" charset="0"/>
                <a:ea typeface="ＭＳ Ｐゴシック" charset="0"/>
              </a:defRPr>
            </a:lvl6pPr>
            <a:lvl7pPr marL="3829050" indent="-457200" eaLnBrk="0" fontAlgn="base" hangingPunct="0">
              <a:spcBef>
                <a:spcPct val="0"/>
              </a:spcBef>
              <a:spcAft>
                <a:spcPct val="0"/>
              </a:spcAft>
              <a:defRPr sz="2400">
                <a:solidFill>
                  <a:schemeClr val="tx1"/>
                </a:solidFill>
                <a:latin typeface="Arial" charset="0"/>
                <a:ea typeface="ＭＳ Ｐゴシック" charset="0"/>
              </a:defRPr>
            </a:lvl7pPr>
            <a:lvl8pPr marL="4286250" indent="-457200" eaLnBrk="0" fontAlgn="base" hangingPunct="0">
              <a:spcBef>
                <a:spcPct val="0"/>
              </a:spcBef>
              <a:spcAft>
                <a:spcPct val="0"/>
              </a:spcAft>
              <a:defRPr sz="2400">
                <a:solidFill>
                  <a:schemeClr val="tx1"/>
                </a:solidFill>
                <a:latin typeface="Arial" charset="0"/>
                <a:ea typeface="ＭＳ Ｐゴシック" charset="0"/>
              </a:defRPr>
            </a:lvl8pPr>
            <a:lvl9pPr marL="4743450" indent="-457200" eaLnBrk="0" fontAlgn="base" hangingPunct="0">
              <a:spcBef>
                <a:spcPct val="0"/>
              </a:spcBef>
              <a:spcAft>
                <a:spcPct val="0"/>
              </a:spcAft>
              <a:defRPr sz="2400">
                <a:solidFill>
                  <a:schemeClr val="tx1"/>
                </a:solidFill>
                <a:latin typeface="Arial" charset="0"/>
                <a:ea typeface="ＭＳ Ｐゴシック" charset="0"/>
              </a:defRPr>
            </a:lvl9pPr>
          </a:lstStyle>
          <a:p>
            <a:pPr marL="571500" indent="-571500">
              <a:buFont typeface="Arial"/>
              <a:buChar char="•"/>
              <a:defRPr/>
            </a:pPr>
            <a:r>
              <a:rPr lang="en-US" sz="4000" b="1" dirty="0" smtClean="0">
                <a:solidFill>
                  <a:schemeClr val="bg1"/>
                </a:solidFill>
              </a:rPr>
              <a:t>Ignorance</a:t>
            </a:r>
          </a:p>
          <a:p>
            <a:pPr marL="571500" indent="-571500">
              <a:buFont typeface="Arial"/>
              <a:buChar char="•"/>
              <a:defRPr/>
            </a:pPr>
            <a:r>
              <a:rPr lang="en-US" sz="4000" b="1" dirty="0" smtClean="0">
                <a:solidFill>
                  <a:schemeClr val="bg1"/>
                </a:solidFill>
              </a:rPr>
              <a:t>Doubt</a:t>
            </a:r>
          </a:p>
          <a:p>
            <a:pPr marL="571500" indent="-571500">
              <a:buFont typeface="Arial"/>
              <a:buChar char="•"/>
              <a:defRPr/>
            </a:pPr>
            <a:r>
              <a:rPr lang="en-US" sz="4000" b="1" dirty="0" smtClean="0">
                <a:solidFill>
                  <a:schemeClr val="bg1"/>
                </a:solidFill>
              </a:rPr>
              <a:t>Failure</a:t>
            </a:r>
          </a:p>
          <a:p>
            <a:pPr marL="571500" indent="-571500">
              <a:buFont typeface="Arial"/>
              <a:buChar char="•"/>
              <a:defRPr/>
            </a:pPr>
            <a:r>
              <a:rPr lang="en-US" sz="4000" b="1" dirty="0" smtClean="0">
                <a:solidFill>
                  <a:schemeClr val="bg1"/>
                </a:solidFill>
              </a:rPr>
              <a:t>Fear</a:t>
            </a:r>
          </a:p>
          <a:p>
            <a:pPr marL="571500" indent="-571500">
              <a:buFont typeface="Arial"/>
              <a:buChar char="•"/>
              <a:defRPr/>
            </a:pPr>
            <a:r>
              <a:rPr lang="en-US" sz="4000" b="1" dirty="0" smtClean="0">
                <a:solidFill>
                  <a:schemeClr val="bg1"/>
                </a:solidFill>
              </a:rPr>
              <a:t>Excuses</a:t>
            </a:r>
          </a:p>
          <a:p>
            <a:pPr marL="571500" indent="-571500">
              <a:buFont typeface="Arial"/>
              <a:buChar char="•"/>
              <a:defRPr/>
            </a:pPr>
            <a:r>
              <a:rPr lang="en-US" sz="4000" b="1" dirty="0" smtClean="0">
                <a:solidFill>
                  <a:schemeClr val="bg1"/>
                </a:solidFill>
              </a:rPr>
              <a:t>Impurity</a:t>
            </a:r>
          </a:p>
          <a:p>
            <a:pPr marL="571500" indent="-571500">
              <a:buFont typeface="Arial"/>
              <a:buChar char="•"/>
              <a:defRPr/>
            </a:pPr>
            <a:r>
              <a:rPr lang="en-US" sz="4000" b="1" dirty="0" smtClean="0">
                <a:solidFill>
                  <a:schemeClr val="bg1"/>
                </a:solidFill>
              </a:rPr>
              <a:t>Unsocial</a:t>
            </a:r>
          </a:p>
        </p:txBody>
      </p:sp>
      <p:pic>
        <p:nvPicPr>
          <p:cNvPr id="292869" name="Picture 1" descr="relationship_sav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0825" y="3141663"/>
            <a:ext cx="508317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8">
                                            <p:txEl>
                                              <p:pRg st="0" end="0"/>
                                            </p:txEl>
                                          </p:spTgt>
                                        </p:tgtEl>
                                        <p:attrNameLst>
                                          <p:attrName>style.visibility</p:attrName>
                                        </p:attrNameLst>
                                      </p:cBhvr>
                                      <p:to>
                                        <p:strVal val="visible"/>
                                      </p:to>
                                    </p:set>
                                    <p:animEffect transition="in" filter="dissolve">
                                      <p:cBhvr>
                                        <p:cTn id="7" dur="500"/>
                                        <p:tgtEl>
                                          <p:spTgt spid="897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7028">
                                            <p:txEl>
                                              <p:pRg st="1" end="1"/>
                                            </p:txEl>
                                          </p:spTgt>
                                        </p:tgtEl>
                                        <p:attrNameLst>
                                          <p:attrName>style.visibility</p:attrName>
                                        </p:attrNameLst>
                                      </p:cBhvr>
                                      <p:to>
                                        <p:strVal val="visible"/>
                                      </p:to>
                                    </p:set>
                                    <p:animEffect transition="in" filter="dissolve">
                                      <p:cBhvr>
                                        <p:cTn id="12" dur="500"/>
                                        <p:tgtEl>
                                          <p:spTgt spid="897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7028">
                                            <p:txEl>
                                              <p:pRg st="2" end="2"/>
                                            </p:txEl>
                                          </p:spTgt>
                                        </p:tgtEl>
                                        <p:attrNameLst>
                                          <p:attrName>style.visibility</p:attrName>
                                        </p:attrNameLst>
                                      </p:cBhvr>
                                      <p:to>
                                        <p:strVal val="visible"/>
                                      </p:to>
                                    </p:set>
                                    <p:animEffect transition="in" filter="dissolve">
                                      <p:cBhvr>
                                        <p:cTn id="17" dur="500"/>
                                        <p:tgtEl>
                                          <p:spTgt spid="897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7028">
                                            <p:txEl>
                                              <p:pRg st="3" end="3"/>
                                            </p:txEl>
                                          </p:spTgt>
                                        </p:tgtEl>
                                        <p:attrNameLst>
                                          <p:attrName>style.visibility</p:attrName>
                                        </p:attrNameLst>
                                      </p:cBhvr>
                                      <p:to>
                                        <p:strVal val="visible"/>
                                      </p:to>
                                    </p:set>
                                    <p:animEffect transition="in" filter="dissolve">
                                      <p:cBhvr>
                                        <p:cTn id="22" dur="500"/>
                                        <p:tgtEl>
                                          <p:spTgt spid="897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7028">
                                            <p:txEl>
                                              <p:pRg st="4" end="4"/>
                                            </p:txEl>
                                          </p:spTgt>
                                        </p:tgtEl>
                                        <p:attrNameLst>
                                          <p:attrName>style.visibility</p:attrName>
                                        </p:attrNameLst>
                                      </p:cBhvr>
                                      <p:to>
                                        <p:strVal val="visible"/>
                                      </p:to>
                                    </p:set>
                                    <p:animEffect transition="in" filter="dissolve">
                                      <p:cBhvr>
                                        <p:cTn id="27" dur="500"/>
                                        <p:tgtEl>
                                          <p:spTgt spid="8970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7028">
                                            <p:txEl>
                                              <p:pRg st="5" end="5"/>
                                            </p:txEl>
                                          </p:spTgt>
                                        </p:tgtEl>
                                        <p:attrNameLst>
                                          <p:attrName>style.visibility</p:attrName>
                                        </p:attrNameLst>
                                      </p:cBhvr>
                                      <p:to>
                                        <p:strVal val="visible"/>
                                      </p:to>
                                    </p:set>
                                    <p:animEffect transition="in" filter="dissolve">
                                      <p:cBhvr>
                                        <p:cTn id="32" dur="500"/>
                                        <p:tgtEl>
                                          <p:spTgt spid="8970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7028">
                                            <p:txEl>
                                              <p:pRg st="6" end="6"/>
                                            </p:txEl>
                                          </p:spTgt>
                                        </p:tgtEl>
                                        <p:attrNameLst>
                                          <p:attrName>style.visibility</p:attrName>
                                        </p:attrNameLst>
                                      </p:cBhvr>
                                      <p:to>
                                        <p:strVal val="visible"/>
                                      </p:to>
                                    </p:set>
                                    <p:animEffect transition="in" filter="dissolve">
                                      <p:cBhvr>
                                        <p:cTn id="37" dur="500"/>
                                        <p:tgtEl>
                                          <p:spTgt spid="897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Grp="1" noChangeArrowheads="1"/>
          </p:cNvSpPr>
          <p:nvPr>
            <p:ph type="title"/>
          </p:nvPr>
        </p:nvSpPr>
        <p:spPr>
          <a:xfrm>
            <a:off x="5638800" y="-152400"/>
            <a:ext cx="3505200" cy="1169988"/>
          </a:xfrm>
        </p:spPr>
        <p:txBody>
          <a:bodyPr/>
          <a:lstStyle/>
          <a:p>
            <a:pPr eaLnBrk="1" hangingPunct="1">
              <a:defRPr/>
            </a:pPr>
            <a:r>
              <a:rPr lang="en-US" sz="4800" b="1" i="1">
                <a:latin typeface="Times New Roman" charset="0"/>
                <a:ea typeface="ＭＳ Ｐゴシック" charset="0"/>
              </a:rPr>
              <a:t>China, 1981</a:t>
            </a:r>
          </a:p>
        </p:txBody>
      </p:sp>
      <p:pic>
        <p:nvPicPr>
          <p:cNvPr id="935939" name="Picture 1027" descr="China"/>
          <p:cNvPicPr>
            <a:picLocks noChangeAspect="1" noChangeArrowheads="1"/>
          </p:cNvPicPr>
          <p:nvPr/>
        </p:nvPicPr>
        <p:blipFill>
          <a:blip r:embed="rId3">
            <a:extLst>
              <a:ext uri="{28A0092B-C50C-407E-A947-70E740481C1C}">
                <a14:useLocalDpi xmlns:a14="http://schemas.microsoft.com/office/drawing/2010/main" val="0"/>
              </a:ext>
            </a:extLst>
          </a:blip>
          <a:srcRect l="2016" t="6416" r="15329" b="55794"/>
          <a:stretch>
            <a:fillRect/>
          </a:stretch>
        </p:blipFill>
        <p:spPr bwMode="auto">
          <a:xfrm>
            <a:off x="0" y="2819400"/>
            <a:ext cx="6248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940" name="Picture 1028" descr="China0001"/>
          <p:cNvPicPr>
            <a:picLocks noChangeAspect="1" noChangeArrowheads="1"/>
          </p:cNvPicPr>
          <p:nvPr/>
        </p:nvPicPr>
        <p:blipFill>
          <a:blip r:embed="rId4">
            <a:extLst>
              <a:ext uri="{28A0092B-C50C-407E-A947-70E740481C1C}">
                <a14:useLocalDpi xmlns:a14="http://schemas.microsoft.com/office/drawing/2010/main" val="0"/>
              </a:ext>
            </a:extLst>
          </a:blip>
          <a:srcRect l="1674" t="66257"/>
          <a:stretch>
            <a:fillRect/>
          </a:stretch>
        </p:blipFill>
        <p:spPr bwMode="auto">
          <a:xfrm>
            <a:off x="0" y="-457200"/>
            <a:ext cx="447675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941" name="Picture 1029" descr="China0001"/>
          <p:cNvPicPr>
            <a:picLocks noChangeAspect="1" noChangeArrowheads="1"/>
          </p:cNvPicPr>
          <p:nvPr/>
        </p:nvPicPr>
        <p:blipFill>
          <a:blip r:embed="rId4">
            <a:extLst>
              <a:ext uri="{28A0092B-C50C-407E-A947-70E740481C1C}">
                <a14:useLocalDpi xmlns:a14="http://schemas.microsoft.com/office/drawing/2010/main" val="0"/>
              </a:ext>
            </a:extLst>
          </a:blip>
          <a:srcRect l="1674" t="32729" b="33743"/>
          <a:stretch>
            <a:fillRect/>
          </a:stretch>
        </p:blipFill>
        <p:spPr bwMode="auto">
          <a:xfrm>
            <a:off x="4972050" y="3657600"/>
            <a:ext cx="44767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942" name="Picture 1030" descr="China0001"/>
          <p:cNvPicPr>
            <a:picLocks noChangeAspect="1" noChangeArrowheads="1"/>
          </p:cNvPicPr>
          <p:nvPr/>
        </p:nvPicPr>
        <p:blipFill>
          <a:blip r:embed="rId4">
            <a:extLst>
              <a:ext uri="{28A0092B-C50C-407E-A947-70E740481C1C}">
                <a14:useLocalDpi xmlns:a14="http://schemas.microsoft.com/office/drawing/2010/main" val="0"/>
              </a:ext>
            </a:extLst>
          </a:blip>
          <a:srcRect l="1674" b="68867"/>
          <a:stretch>
            <a:fillRect/>
          </a:stretch>
        </p:blipFill>
        <p:spPr bwMode="auto">
          <a:xfrm>
            <a:off x="5048250" y="838200"/>
            <a:ext cx="4476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1000"/>
                                  </p:stCondLst>
                                  <p:childTnLst>
                                    <p:set>
                                      <p:cBhvr>
                                        <p:cTn id="6" dur="1" fill="hold">
                                          <p:stCondLst>
                                            <p:cond delay="0"/>
                                          </p:stCondLst>
                                        </p:cTn>
                                        <p:tgtEl>
                                          <p:spTgt spid="935939"/>
                                        </p:tgtEl>
                                        <p:attrNameLst>
                                          <p:attrName>style.visibility</p:attrName>
                                        </p:attrNameLst>
                                      </p:cBhvr>
                                      <p:to>
                                        <p:strVal val="visible"/>
                                      </p:to>
                                    </p:set>
                                    <p:animEffect transition="in" filter="checkerboard(across)">
                                      <p:cBhvr>
                                        <p:cTn id="7" dur="500"/>
                                        <p:tgtEl>
                                          <p:spTgt spid="935939"/>
                                        </p:tgtEl>
                                      </p:cBhvr>
                                    </p:animEffect>
                                  </p:childTnLst>
                                </p:cTn>
                              </p:par>
                            </p:childTnLst>
                          </p:cTn>
                        </p:par>
                        <p:par>
                          <p:cTn id="8" fill="hold" nodeType="afterGroup">
                            <p:stCondLst>
                              <p:cond delay="1500"/>
                            </p:stCondLst>
                            <p:childTnLst>
                              <p:par>
                                <p:cTn id="9" presetID="5" presetClass="entr" presetSubtype="10" fill="hold" nodeType="afterEffect">
                                  <p:stCondLst>
                                    <p:cond delay="1000"/>
                                  </p:stCondLst>
                                  <p:childTnLst>
                                    <p:set>
                                      <p:cBhvr>
                                        <p:cTn id="10" dur="1" fill="hold">
                                          <p:stCondLst>
                                            <p:cond delay="0"/>
                                          </p:stCondLst>
                                        </p:cTn>
                                        <p:tgtEl>
                                          <p:spTgt spid="935942"/>
                                        </p:tgtEl>
                                        <p:attrNameLst>
                                          <p:attrName>style.visibility</p:attrName>
                                        </p:attrNameLst>
                                      </p:cBhvr>
                                      <p:to>
                                        <p:strVal val="visible"/>
                                      </p:to>
                                    </p:set>
                                    <p:animEffect transition="in" filter="checkerboard(across)">
                                      <p:cBhvr>
                                        <p:cTn id="11" dur="500"/>
                                        <p:tgtEl>
                                          <p:spTgt spid="935942"/>
                                        </p:tgtEl>
                                      </p:cBhvr>
                                    </p:animEffect>
                                  </p:childTnLst>
                                </p:cTn>
                              </p:par>
                            </p:childTnLst>
                          </p:cTn>
                        </p:par>
                        <p:par>
                          <p:cTn id="12" fill="hold" nodeType="afterGroup">
                            <p:stCondLst>
                              <p:cond delay="3000"/>
                            </p:stCondLst>
                            <p:childTnLst>
                              <p:par>
                                <p:cTn id="13" presetID="5" presetClass="entr" presetSubtype="10" fill="hold" nodeType="afterEffect">
                                  <p:stCondLst>
                                    <p:cond delay="1000"/>
                                  </p:stCondLst>
                                  <p:childTnLst>
                                    <p:set>
                                      <p:cBhvr>
                                        <p:cTn id="14" dur="1" fill="hold">
                                          <p:stCondLst>
                                            <p:cond delay="0"/>
                                          </p:stCondLst>
                                        </p:cTn>
                                        <p:tgtEl>
                                          <p:spTgt spid="935941"/>
                                        </p:tgtEl>
                                        <p:attrNameLst>
                                          <p:attrName>style.visibility</p:attrName>
                                        </p:attrNameLst>
                                      </p:cBhvr>
                                      <p:to>
                                        <p:strVal val="visible"/>
                                      </p:to>
                                    </p:set>
                                    <p:animEffect transition="in" filter="checkerboard(across)">
                                      <p:cBhvr>
                                        <p:cTn id="15" dur="500"/>
                                        <p:tgtEl>
                                          <p:spTgt spid="935941"/>
                                        </p:tgtEl>
                                      </p:cBhvr>
                                    </p:animEffect>
                                  </p:childTnLst>
                                </p:cTn>
                              </p:par>
                            </p:childTnLst>
                          </p:cTn>
                        </p:par>
                        <p:par>
                          <p:cTn id="16" fill="hold" nodeType="afterGroup">
                            <p:stCondLst>
                              <p:cond delay="4500"/>
                            </p:stCondLst>
                            <p:childTnLst>
                              <p:par>
                                <p:cTn id="17" presetID="5" presetClass="entr" presetSubtype="10" fill="hold" nodeType="afterEffect">
                                  <p:stCondLst>
                                    <p:cond delay="1000"/>
                                  </p:stCondLst>
                                  <p:childTnLst>
                                    <p:set>
                                      <p:cBhvr>
                                        <p:cTn id="18" dur="1" fill="hold">
                                          <p:stCondLst>
                                            <p:cond delay="0"/>
                                          </p:stCondLst>
                                        </p:cTn>
                                        <p:tgtEl>
                                          <p:spTgt spid="935940"/>
                                        </p:tgtEl>
                                        <p:attrNameLst>
                                          <p:attrName>style.visibility</p:attrName>
                                        </p:attrNameLst>
                                      </p:cBhvr>
                                      <p:to>
                                        <p:strVal val="visible"/>
                                      </p:to>
                                    </p:set>
                                    <p:animEffect transition="in" filter="checkerboard(across)">
                                      <p:cBhvr>
                                        <p:cTn id="19" dur="500"/>
                                        <p:tgtEl>
                                          <p:spTgt spid="935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1 to Restoration </a:t>
            </a:r>
            <a:br>
              <a:rPr kumimoji="0" lang="en-US">
                <a:latin typeface="Helvetica" charset="0"/>
                <a:ea typeface="ＭＳ Ｐゴシック" charset="0"/>
                <a:cs typeface="ＭＳ Ｐゴシック" charset="0"/>
              </a:rPr>
            </a:br>
            <a:r>
              <a:rPr kumimoji="0" lang="en-US" sz="3600">
                <a:latin typeface="Helvetica" charset="0"/>
                <a:ea typeface="ＭＳ Ｐゴシック" charset="0"/>
                <a:cs typeface="ＭＳ Ｐゴシック" charset="0"/>
              </a:rPr>
              <a:t>Talk to the person by </a:t>
            </a:r>
            <a:r>
              <a:rPr kumimoji="0" lang="en-US" sz="3600" u="sng">
                <a:solidFill>
                  <a:srgbClr val="FFFF00"/>
                </a:solidFill>
                <a:latin typeface="Helvetica" charset="0"/>
                <a:ea typeface="ＭＳ Ｐゴシック" charset="0"/>
                <a:cs typeface="ＭＳ Ｐゴシック" charset="0"/>
              </a:rPr>
              <a:t>yourself</a:t>
            </a:r>
            <a:endParaRPr kumimoji="0" lang="en-US">
              <a:solidFill>
                <a:srgbClr val="FFFF00"/>
              </a:solidFill>
              <a:latin typeface="Helvetica" charset="0"/>
              <a:ea typeface="ＭＳ Ｐゴシック" charset="0"/>
              <a:cs typeface="ＭＳ Ｐゴシック" charset="0"/>
            </a:endParaRPr>
          </a:p>
        </p:txBody>
      </p:sp>
      <p:sp>
        <p:nvSpPr>
          <p:cNvPr id="965635"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endParaRPr>
          </a:p>
        </p:txBody>
      </p:sp>
      <p:sp>
        <p:nvSpPr>
          <p:cNvPr id="965636"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 = Sinner</a:t>
            </a:r>
            <a:endParaRPr lang="en-US" smtClean="0">
              <a:solidFill>
                <a:srgbClr val="FFFF00"/>
              </a:solidFill>
            </a:endParaRPr>
          </a:p>
        </p:txBody>
      </p:sp>
      <p:sp>
        <p:nvSpPr>
          <p:cNvPr id="965637"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99CCFF"/>
                </a:solidFill>
                <a:latin typeface="Arial Black" charset="0"/>
              </a:rPr>
              <a:t>M</a:t>
            </a:r>
            <a:endParaRPr lang="en-US" smtClean="0">
              <a:solidFill>
                <a:srgbClr val="99CCFF"/>
              </a:solidFill>
            </a:endParaRPr>
          </a:p>
        </p:txBody>
      </p:sp>
      <p:sp>
        <p:nvSpPr>
          <p:cNvPr id="965638"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 = Member</a:t>
            </a:r>
            <a:endParaRPr lang="en-US" smtClean="0">
              <a:solidFill>
                <a:srgbClr val="BBE0E3"/>
              </a:solidFill>
            </a:endParaRPr>
          </a:p>
        </p:txBody>
      </p:sp>
      <p:sp>
        <p:nvSpPr>
          <p:cNvPr id="965639"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0"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1"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2"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3"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4"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5"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6"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7"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8"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49"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0"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1"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2"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3"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4"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5"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6"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7"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8"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59"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60"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61"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62"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63"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64"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pic>
        <p:nvPicPr>
          <p:cNvPr id="294950"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par>
                          <p:cTn id="8" fill="hold" nodeType="with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965667"/>
                                        </p:tgtEl>
                                        <p:attrNameLst>
                                          <p:attrName>style.visibility</p:attrName>
                                        </p:attrNameLst>
                                      </p:cBhvr>
                                      <p:to>
                                        <p:strVal val="visible"/>
                                      </p:to>
                                    </p:set>
                                    <p:animEffect transition="in" filter="wipe(right)">
                                      <p:cBhvr>
                                        <p:cTn id="11" dur="500"/>
                                        <p:tgtEl>
                                          <p:spTgt spid="96566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965668"/>
                                        </p:tgtEl>
                                        <p:attrNameLst>
                                          <p:attrName>style.visibility</p:attrName>
                                        </p:attrNameLst>
                                      </p:cBhvr>
                                      <p:to>
                                        <p:strVal val="visible"/>
                                      </p:to>
                                    </p:set>
                                    <p:animEffect transition="in" filter="wipe(down)">
                                      <p:cBhvr>
                                        <p:cTn id="15" dur="500"/>
                                        <p:tgtEl>
                                          <p:spTgt spid="965668"/>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965669"/>
                                        </p:tgtEl>
                                        <p:attrNameLst>
                                          <p:attrName>style.visibility</p:attrName>
                                        </p:attrNameLst>
                                      </p:cBhvr>
                                      <p:to>
                                        <p:strVal val="visible"/>
                                      </p:to>
                                    </p:set>
                                    <p:animEffect transition="in" filter="wipe(up)">
                                      <p:cBhvr>
                                        <p:cTn id="19" dur="500"/>
                                        <p:tgtEl>
                                          <p:spTgt spid="965669"/>
                                        </p:tgtEl>
                                      </p:cBhvr>
                                    </p:animEffect>
                                  </p:childTnLst>
                                </p:cTn>
                              </p:par>
                            </p:childTnLst>
                          </p:cTn>
                        </p:par>
                        <p:par>
                          <p:cTn id="20" fill="hold" nodeType="withGroup">
                            <p:stCondLst>
                              <p:cond delay="2000"/>
                            </p:stCondLst>
                            <p:childTnLst>
                              <p:par>
                                <p:cTn id="21" presetID="3" presetClass="exit" presetSubtype="10" fill="hold" nodeType="afterEffect">
                                  <p:stCondLst>
                                    <p:cond delay="0"/>
                                  </p:stCondLst>
                                  <p:childTnLst>
                                    <p:animEffect transition="out" filter="blinds(horizontal)">
                                      <p:cBhvr>
                                        <p:cTn id="22" dur="500"/>
                                        <p:tgtEl>
                                          <p:spTgt spid="965669"/>
                                        </p:tgtEl>
                                      </p:cBhvr>
                                    </p:animEffect>
                                    <p:set>
                                      <p:cBhvr>
                                        <p:cTn id="23" dur="1" fill="hold">
                                          <p:stCondLst>
                                            <p:cond delay="499"/>
                                          </p:stCondLst>
                                        </p:cTn>
                                        <p:tgtEl>
                                          <p:spTgt spid="965669"/>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965668"/>
                                        </p:tgtEl>
                                      </p:cBhvr>
                                    </p:animEffect>
                                    <p:set>
                                      <p:cBhvr>
                                        <p:cTn id="26" dur="1" fill="hold">
                                          <p:stCondLst>
                                            <p:cond delay="499"/>
                                          </p:stCondLst>
                                        </p:cTn>
                                        <p:tgtEl>
                                          <p:spTgt spid="965668"/>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965667"/>
                                        </p:tgtEl>
                                      </p:cBhvr>
                                    </p:animEffect>
                                    <p:set>
                                      <p:cBhvr>
                                        <p:cTn id="29" dur="1" fill="hold">
                                          <p:stCondLst>
                                            <p:cond delay="499"/>
                                          </p:stCondLst>
                                        </p:cTn>
                                        <p:tgtEl>
                                          <p:spTgt spid="965667"/>
                                        </p:tgtEl>
                                        <p:attrNameLst>
                                          <p:attrName>style.visibility</p:attrName>
                                        </p:attrNameLst>
                                      </p:cBhvr>
                                      <p:to>
                                        <p:strVal val="hidden"/>
                                      </p:to>
                                    </p:set>
                                  </p:childTnLst>
                                </p:cTn>
                              </p:par>
                            </p:childTnLst>
                          </p:cTn>
                        </p:par>
                        <p:par>
                          <p:cTn id="30" fill="hold" nodeType="with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965666"/>
                                        </p:tgtEl>
                                        <p:attrNameLst>
                                          <p:attrName>style.visibility</p:attrName>
                                        </p:attrNameLst>
                                      </p:cBhvr>
                                      <p:to>
                                        <p:strVal val="visible"/>
                                      </p:to>
                                    </p:set>
                                    <p:animEffect transition="in" filter="wipe(left)">
                                      <p:cBhvr>
                                        <p:cTn id="33" dur="500"/>
                                        <p:tgtEl>
                                          <p:spTgt spid="965666"/>
                                        </p:tgtEl>
                                      </p:cBhvr>
                                    </p:animEffect>
                                  </p:childTnLst>
                                </p:cTn>
                              </p:par>
                            </p:childTnLst>
                          </p:cTn>
                        </p:par>
                        <p:par>
                          <p:cTn id="34" fill="hold" nodeType="withGroup">
                            <p:stCondLst>
                              <p:cond delay="3000"/>
                            </p:stCondLst>
                            <p:childTnLst>
                              <p:par>
                                <p:cTn id="35" presetID="31" presetClass="entr" presetSubtype="0" fill="hold" grpId="0" nodeType="afterEffect">
                                  <p:stCondLst>
                                    <p:cond delay="0"/>
                                  </p:stCondLst>
                                  <p:iterate type="lt">
                                    <p:tmPct val="5000"/>
                                  </p:iterate>
                                  <p:childTnLst>
                                    <p:set>
                                      <p:cBhvr>
                                        <p:cTn id="36" dur="1" fill="hold">
                                          <p:stCondLst>
                                            <p:cond delay="0"/>
                                          </p:stCondLst>
                                        </p:cTn>
                                        <p:tgtEl>
                                          <p:spTgt spid="965670"/>
                                        </p:tgtEl>
                                        <p:attrNameLst>
                                          <p:attrName>style.visibility</p:attrName>
                                        </p:attrNameLst>
                                      </p:cBhvr>
                                      <p:to>
                                        <p:strVal val="visible"/>
                                      </p:to>
                                    </p:set>
                                    <p:anim calcmode="lin" valueType="num">
                                      <p:cBhvr>
                                        <p:cTn id="37" dur="1000" fill="hold"/>
                                        <p:tgtEl>
                                          <p:spTgt spid="965670"/>
                                        </p:tgtEl>
                                        <p:attrNameLst>
                                          <p:attrName>ppt_w</p:attrName>
                                        </p:attrNameLst>
                                      </p:cBhvr>
                                      <p:tavLst>
                                        <p:tav tm="0">
                                          <p:val>
                                            <p:fltVal val="0"/>
                                          </p:val>
                                        </p:tav>
                                        <p:tav tm="100000">
                                          <p:val>
                                            <p:strVal val="#ppt_w"/>
                                          </p:val>
                                        </p:tav>
                                      </p:tavLst>
                                    </p:anim>
                                    <p:anim calcmode="lin" valueType="num">
                                      <p:cBhvr>
                                        <p:cTn id="38" dur="1000" fill="hold"/>
                                        <p:tgtEl>
                                          <p:spTgt spid="965670"/>
                                        </p:tgtEl>
                                        <p:attrNameLst>
                                          <p:attrName>ppt_h</p:attrName>
                                        </p:attrNameLst>
                                      </p:cBhvr>
                                      <p:tavLst>
                                        <p:tav tm="0">
                                          <p:val>
                                            <p:fltVal val="0"/>
                                          </p:val>
                                        </p:tav>
                                        <p:tav tm="100000">
                                          <p:val>
                                            <p:strVal val="#ppt_h"/>
                                          </p:val>
                                        </p:tav>
                                      </p:tavLst>
                                    </p:anim>
                                    <p:anim calcmode="lin" valueType="num">
                                      <p:cBhvr>
                                        <p:cTn id="39" dur="1000" fill="hold"/>
                                        <p:tgtEl>
                                          <p:spTgt spid="965670"/>
                                        </p:tgtEl>
                                        <p:attrNameLst>
                                          <p:attrName>style.rotation</p:attrName>
                                        </p:attrNameLst>
                                      </p:cBhvr>
                                      <p:tavLst>
                                        <p:tav tm="0">
                                          <p:val>
                                            <p:fltVal val="90"/>
                                          </p:val>
                                        </p:tav>
                                        <p:tav tm="100000">
                                          <p:val>
                                            <p:fltVal val="0"/>
                                          </p:val>
                                        </p:tav>
                                      </p:tavLst>
                                    </p:anim>
                                    <p:animEffect transition="in" filter="fade">
                                      <p:cBhvr>
                                        <p:cTn id="40"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2 to Restoration </a:t>
            </a:r>
            <a:br>
              <a:rPr kumimoji="0" lang="en-US">
                <a:latin typeface="Helvetica" charset="0"/>
                <a:ea typeface="ＭＳ Ｐゴシック" charset="0"/>
                <a:cs typeface="ＭＳ Ｐゴシック" charset="0"/>
              </a:rPr>
            </a:br>
            <a:r>
              <a:rPr kumimoji="0" lang="en-US">
                <a:latin typeface="Helvetica" charset="0"/>
                <a:ea typeface="ＭＳ Ｐゴシック" charset="0"/>
                <a:cs typeface="ＭＳ Ｐゴシック" charset="0"/>
              </a:rPr>
              <a:t> </a:t>
            </a:r>
            <a:r>
              <a:rPr kumimoji="0" lang="en-US" sz="3600">
                <a:latin typeface="Helvetica" charset="0"/>
                <a:ea typeface="ＭＳ Ｐゴシック" charset="0"/>
                <a:cs typeface="ＭＳ Ｐゴシック" charset="0"/>
              </a:rPr>
              <a:t>Take </a:t>
            </a:r>
            <a:r>
              <a:rPr kumimoji="0" lang="en-US" sz="3600" u="sng">
                <a:solidFill>
                  <a:srgbClr val="FFFF00"/>
                </a:solidFill>
                <a:latin typeface="Helvetica" charset="0"/>
                <a:ea typeface="ＭＳ Ｐゴシック" charset="0"/>
                <a:cs typeface="ＭＳ Ｐゴシック" charset="0"/>
              </a:rPr>
              <a:t>1-2</a:t>
            </a:r>
            <a:r>
              <a:rPr kumimoji="0" lang="en-US" sz="3600">
                <a:latin typeface="Helvetica" charset="0"/>
                <a:ea typeface="ＭＳ Ｐゴシック" charset="0"/>
                <a:cs typeface="ＭＳ Ｐゴシック" charset="0"/>
              </a:rPr>
              <a:t> others along</a:t>
            </a:r>
            <a:endParaRPr kumimoji="0" lang="en-US" sz="3600" u="sng">
              <a:solidFill>
                <a:schemeClr val="hlink"/>
              </a:solidFill>
              <a:latin typeface="Helvetica" charset="0"/>
              <a:ea typeface="ＭＳ Ｐゴシック" charset="0"/>
              <a:cs typeface="ＭＳ Ｐゴシック" charset="0"/>
            </a:endParaRPr>
          </a:p>
        </p:txBody>
      </p:sp>
      <p:sp>
        <p:nvSpPr>
          <p:cNvPr id="905219"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endParaRPr>
          </a:p>
        </p:txBody>
      </p:sp>
      <p:sp>
        <p:nvSpPr>
          <p:cNvPr id="905220"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 = Sinner</a:t>
            </a:r>
            <a:endParaRPr lang="en-US" smtClean="0">
              <a:solidFill>
                <a:srgbClr val="FFFF00"/>
              </a:solidFill>
            </a:endParaRPr>
          </a:p>
        </p:txBody>
      </p:sp>
      <p:sp>
        <p:nvSpPr>
          <p:cNvPr id="905221"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latin typeface="Arial Black" charset="0"/>
              </a:rPr>
              <a:t>M</a:t>
            </a:r>
            <a:endParaRPr lang="en-US" smtClean="0"/>
          </a:p>
        </p:txBody>
      </p:sp>
      <p:sp>
        <p:nvSpPr>
          <p:cNvPr id="905222"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 = Member</a:t>
            </a:r>
            <a:endParaRPr lang="en-US" smtClean="0"/>
          </a:p>
        </p:txBody>
      </p:sp>
      <p:sp>
        <p:nvSpPr>
          <p:cNvPr id="905223"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24"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25"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26"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27"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28"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29"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0"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1"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2"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3"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4"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5"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6"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7"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8"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39"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0"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1"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2"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3"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4"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5"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6"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7"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8"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05249"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05250"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05254"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05255" name="Oval 39"/>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05256"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05249"/>
                                        </p:tgtEl>
                                        <p:attrNameLst>
                                          <p:attrName>style.visibility</p:attrName>
                                        </p:attrNameLst>
                                      </p:cBhvr>
                                      <p:to>
                                        <p:strVal val="visible"/>
                                      </p:to>
                                    </p:set>
                                    <p:animEffect transition="in" filter="wipe(right)">
                                      <p:cBhvr>
                                        <p:cTn id="7" dur="500"/>
                                        <p:tgtEl>
                                          <p:spTgt spid="9052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05250"/>
                                        </p:tgtEl>
                                        <p:attrNameLst>
                                          <p:attrName>style.visibility</p:attrName>
                                        </p:attrNameLst>
                                      </p:cBhvr>
                                      <p:to>
                                        <p:strVal val="visible"/>
                                      </p:to>
                                    </p:set>
                                    <p:animEffect transition="in" filter="wipe(left)">
                                      <p:cBhvr>
                                        <p:cTn id="11" dur="500"/>
                                        <p:tgtEl>
                                          <p:spTgt spid="905250"/>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05254"/>
                                        </p:tgtEl>
                                        <p:attrNameLst>
                                          <p:attrName>style.visibility</p:attrName>
                                        </p:attrNameLst>
                                      </p:cBhvr>
                                      <p:to>
                                        <p:strVal val="visible"/>
                                      </p:to>
                                    </p:set>
                                    <p:anim calcmode="lin" valueType="num">
                                      <p:cBhvr>
                                        <p:cTn id="15" dur="1000" fill="hold"/>
                                        <p:tgtEl>
                                          <p:spTgt spid="905254"/>
                                        </p:tgtEl>
                                        <p:attrNameLst>
                                          <p:attrName>ppt_w</p:attrName>
                                        </p:attrNameLst>
                                      </p:cBhvr>
                                      <p:tavLst>
                                        <p:tav tm="0">
                                          <p:val>
                                            <p:fltVal val="0"/>
                                          </p:val>
                                        </p:tav>
                                        <p:tav tm="100000">
                                          <p:val>
                                            <p:strVal val="#ppt_w"/>
                                          </p:val>
                                        </p:tav>
                                      </p:tavLst>
                                    </p:anim>
                                    <p:anim calcmode="lin" valueType="num">
                                      <p:cBhvr>
                                        <p:cTn id="16" dur="1000" fill="hold"/>
                                        <p:tgtEl>
                                          <p:spTgt spid="905254"/>
                                        </p:tgtEl>
                                        <p:attrNameLst>
                                          <p:attrName>ppt_h</p:attrName>
                                        </p:attrNameLst>
                                      </p:cBhvr>
                                      <p:tavLst>
                                        <p:tav tm="0">
                                          <p:val>
                                            <p:fltVal val="0"/>
                                          </p:val>
                                        </p:tav>
                                        <p:tav tm="100000">
                                          <p:val>
                                            <p:strVal val="#ppt_h"/>
                                          </p:val>
                                        </p:tav>
                                      </p:tavLst>
                                    </p:anim>
                                    <p:anim calcmode="lin" valueType="num">
                                      <p:cBhvr>
                                        <p:cTn id="17" dur="1000" fill="hold"/>
                                        <p:tgtEl>
                                          <p:spTgt spid="905254"/>
                                        </p:tgtEl>
                                        <p:attrNameLst>
                                          <p:attrName>style.rotation</p:attrName>
                                        </p:attrNameLst>
                                      </p:cBhvr>
                                      <p:tavLst>
                                        <p:tav tm="0">
                                          <p:val>
                                            <p:fltVal val="90"/>
                                          </p:val>
                                        </p:tav>
                                        <p:tav tm="100000">
                                          <p:val>
                                            <p:fltVal val="0"/>
                                          </p:val>
                                        </p:tav>
                                      </p:tavLst>
                                    </p:anim>
                                    <p:animEffect transition="in" filter="fade">
                                      <p:cBhvr>
                                        <p:cTn id="18" dur="1000"/>
                                        <p:tgtEl>
                                          <p:spTgt spid="905254"/>
                                        </p:tgtEl>
                                      </p:cBhvr>
                                    </p:animEffect>
                                  </p:childTnLst>
                                </p:cTn>
                              </p:par>
                            </p:childTnLst>
                          </p:cTn>
                        </p:par>
                        <p:par>
                          <p:cTn id="19" fill="hold" nodeType="with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05254"/>
                                        </p:tgtEl>
                                      </p:cBhvr>
                                    </p:animEffect>
                                    <p:set>
                                      <p:cBhvr>
                                        <p:cTn id="22" dur="1" fill="hold">
                                          <p:stCondLst>
                                            <p:cond delay="499"/>
                                          </p:stCondLst>
                                        </p:cTn>
                                        <p:tgtEl>
                                          <p:spTgt spid="905254"/>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05256"/>
                                        </p:tgtEl>
                                        <p:attrNameLst>
                                          <p:attrName>style.visibility</p:attrName>
                                        </p:attrNameLst>
                                      </p:cBhvr>
                                      <p:to>
                                        <p:strVal val="visible"/>
                                      </p:to>
                                    </p:set>
                                    <p:animEffect transition="in" filter="wipe(left)">
                                      <p:cBhvr>
                                        <p:cTn id="26" dur="500"/>
                                        <p:tgtEl>
                                          <p:spTgt spid="905256"/>
                                        </p:tgtEl>
                                      </p:cBhvr>
                                    </p:animEffect>
                                  </p:childTnLst>
                                </p:cTn>
                              </p:par>
                            </p:childTnLst>
                          </p:cTn>
                        </p:par>
                        <p:par>
                          <p:cTn id="27" fill="hold" nodeType="with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05255"/>
                                        </p:tgtEl>
                                        <p:attrNameLst>
                                          <p:attrName>style.visibility</p:attrName>
                                        </p:attrNameLst>
                                      </p:cBhvr>
                                      <p:to>
                                        <p:strVal val="visible"/>
                                      </p:to>
                                    </p:set>
                                    <p:anim calcmode="lin" valueType="num">
                                      <p:cBhvr>
                                        <p:cTn id="30" dur="1000" fill="hold"/>
                                        <p:tgtEl>
                                          <p:spTgt spid="905255"/>
                                        </p:tgtEl>
                                        <p:attrNameLst>
                                          <p:attrName>ppt_w</p:attrName>
                                        </p:attrNameLst>
                                      </p:cBhvr>
                                      <p:tavLst>
                                        <p:tav tm="0">
                                          <p:val>
                                            <p:fltVal val="0"/>
                                          </p:val>
                                        </p:tav>
                                        <p:tav tm="100000">
                                          <p:val>
                                            <p:strVal val="#ppt_w"/>
                                          </p:val>
                                        </p:tav>
                                      </p:tavLst>
                                    </p:anim>
                                    <p:anim calcmode="lin" valueType="num">
                                      <p:cBhvr>
                                        <p:cTn id="31" dur="1000" fill="hold"/>
                                        <p:tgtEl>
                                          <p:spTgt spid="905255"/>
                                        </p:tgtEl>
                                        <p:attrNameLst>
                                          <p:attrName>ppt_h</p:attrName>
                                        </p:attrNameLst>
                                      </p:cBhvr>
                                      <p:tavLst>
                                        <p:tav tm="0">
                                          <p:val>
                                            <p:fltVal val="0"/>
                                          </p:val>
                                        </p:tav>
                                        <p:tav tm="100000">
                                          <p:val>
                                            <p:strVal val="#ppt_h"/>
                                          </p:val>
                                        </p:tav>
                                      </p:tavLst>
                                    </p:anim>
                                    <p:anim calcmode="lin" valueType="num">
                                      <p:cBhvr>
                                        <p:cTn id="32" dur="1000" fill="hold"/>
                                        <p:tgtEl>
                                          <p:spTgt spid="905255"/>
                                        </p:tgtEl>
                                        <p:attrNameLst>
                                          <p:attrName>style.rotation</p:attrName>
                                        </p:attrNameLst>
                                      </p:cBhvr>
                                      <p:tavLst>
                                        <p:tav tm="0">
                                          <p:val>
                                            <p:fltVal val="90"/>
                                          </p:val>
                                        </p:tav>
                                        <p:tav tm="100000">
                                          <p:val>
                                            <p:fltVal val="0"/>
                                          </p:val>
                                        </p:tav>
                                      </p:tavLst>
                                    </p:anim>
                                    <p:animEffect transition="in" filter="fade">
                                      <p:cBhvr>
                                        <p:cTn id="33" dur="1000"/>
                                        <p:tgtEl>
                                          <p:spTgt spid="90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54" grpId="0" animBg="1"/>
      <p:bldP spid="905254" grpId="1" animBg="1"/>
      <p:bldP spid="9052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1" descr="step 2 with 3 people browne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9797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0" name="Rectangle 2"/>
          <p:cNvSpPr>
            <a:spLocks noGrp="1" noChangeArrowheads="1"/>
          </p:cNvSpPr>
          <p:nvPr>
            <p:ph type="title" idx="4294967295"/>
          </p:nvPr>
        </p:nvSpPr>
        <p:spPr>
          <a:xfrm>
            <a:off x="0" y="-100013"/>
            <a:ext cx="9144000" cy="865188"/>
          </a:xfrm>
          <a:solidFill>
            <a:schemeClr val="tx1"/>
          </a:solidFill>
        </p:spPr>
        <p:txBody>
          <a:bodyPr/>
          <a:lstStyle/>
          <a:p>
            <a:pPr algn="ctr" eaLnBrk="1" hangingPunct="1"/>
            <a:r>
              <a:rPr lang="en-US" sz="5400" b="1">
                <a:solidFill>
                  <a:srgbClr val="FFFFFF"/>
                </a:solidFill>
                <a:latin typeface="Arial" charset="0"/>
                <a:ea typeface="ＭＳ Ｐゴシック" charset="0"/>
                <a:cs typeface="Arial" charset="0"/>
              </a:rPr>
              <a:t>Questions on Step 2</a:t>
            </a:r>
            <a:endParaRPr lang="en-US">
              <a:solidFill>
                <a:srgbClr val="FFFFFF"/>
              </a:solidFill>
              <a:latin typeface="Arial" charset="0"/>
              <a:ea typeface="ＭＳ Ｐゴシック" charset="0"/>
              <a:cs typeface="Arial" charset="0"/>
            </a:endParaRPr>
          </a:p>
        </p:txBody>
      </p:sp>
      <p:sp>
        <p:nvSpPr>
          <p:cNvPr id="1094659" name="Text Box 3"/>
          <p:cNvSpPr txBox="1">
            <a:spLocks noChangeArrowheads="1"/>
          </p:cNvSpPr>
          <p:nvPr/>
        </p:nvSpPr>
        <p:spPr bwMode="auto">
          <a:xfrm>
            <a:off x="-11113" y="3500438"/>
            <a:ext cx="7315201" cy="3019425"/>
          </a:xfrm>
          <a:prstGeom prst="rect">
            <a:avLst/>
          </a:prstGeom>
          <a:noFill/>
          <a:ln>
            <a:noFill/>
          </a:ln>
          <a:effectLs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defRPr/>
            </a:pPr>
            <a:r>
              <a:rPr lang="en-US" sz="4800" b="1" dirty="0" smtClean="0">
                <a:solidFill>
                  <a:schemeClr val="accent3"/>
                </a:solidFill>
                <a:effectLst>
                  <a:outerShdw blurRad="50800" dist="50800" dir="2700000" algn="tl" rotWithShape="0">
                    <a:srgbClr val="000000"/>
                  </a:outerShdw>
                </a:effectLst>
              </a:rPr>
              <a:t>Who should these people be?</a:t>
            </a:r>
          </a:p>
          <a:p>
            <a:pPr>
              <a:buFont typeface="Arial" charset="0"/>
              <a:buChar char="•"/>
              <a:defRPr/>
            </a:pPr>
            <a:endParaRPr lang="en-US" sz="4800" b="1" dirty="0" smtClean="0">
              <a:solidFill>
                <a:schemeClr val="accent3"/>
              </a:solidFill>
              <a:effectLst>
                <a:outerShdw blurRad="50800" dist="50800" dir="2700000" algn="tl" rotWithShape="0">
                  <a:srgbClr val="000000"/>
                </a:outerShdw>
              </a:effectLst>
            </a:endParaRPr>
          </a:p>
          <a:p>
            <a:pPr>
              <a:buFont typeface="Arial" charset="0"/>
              <a:buChar char="•"/>
              <a:defRPr/>
            </a:pPr>
            <a:r>
              <a:rPr lang="en-US" sz="4800" b="1" dirty="0" smtClean="0">
                <a:solidFill>
                  <a:schemeClr val="accent3"/>
                </a:solidFill>
                <a:effectLst>
                  <a:outerShdw blurRad="50800" dist="50800" dir="2700000" algn="tl" rotWithShape="0">
                    <a:srgbClr val="000000"/>
                  </a:outerShdw>
                </a:effectLst>
              </a:rPr>
              <a:t>Why take 1-2 others?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4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ctrTitle"/>
          </p:nvPr>
        </p:nvSpPr>
        <p:spPr>
          <a:xfrm>
            <a:off x="381000" y="4495800"/>
            <a:ext cx="5562600" cy="2286000"/>
          </a:xfrm>
        </p:spPr>
        <p:txBody>
          <a:bodyPr/>
          <a:lstStyle/>
          <a:p>
            <a:pPr eaLnBrk="1" hangingPunct="1">
              <a:defRPr/>
            </a:pPr>
            <a:r>
              <a:rPr lang="en-US" sz="4800" b="1">
                <a:latin typeface="Copperplate Gothic Light" charset="0"/>
                <a:ea typeface="ヒラギノ角ゴ Pro W3" charset="0"/>
                <a:cs typeface="ヒラギノ角ゴ Pro W3" charset="0"/>
              </a:rPr>
              <a:t>Deut. 19:15</a:t>
            </a:r>
            <a:endParaRPr lang="en-US">
              <a:latin typeface="Copperplate Gothic Light" charset="0"/>
              <a:ea typeface="ヒラギノ角ゴ Pro W3" charset="0"/>
              <a:cs typeface="ヒラギノ角ゴ Pro W3" charset="0"/>
            </a:endParaRPr>
          </a:p>
        </p:txBody>
      </p:sp>
      <p:sp>
        <p:nvSpPr>
          <p:cNvPr id="1099780" name="Rectangle 4"/>
          <p:cNvSpPr>
            <a:spLocks noChangeArrowheads="1"/>
          </p:cNvSpPr>
          <p:nvPr/>
        </p:nvSpPr>
        <p:spPr bwMode="auto">
          <a:xfrm>
            <a:off x="2057400" y="228600"/>
            <a:ext cx="7010400" cy="3505200"/>
          </a:xfrm>
          <a:prstGeom prst="rect">
            <a:avLst/>
          </a:prstGeom>
          <a:noFill/>
          <a:ln>
            <a:noFill/>
          </a:ln>
          <a:effectLst>
            <a:outerShdw blurRad="63500" dist="35921" dir="2700000" algn="ctr" rotWithShape="0">
              <a:schemeClr val="tx2">
                <a:alpha val="74998"/>
              </a:schemeClr>
            </a:outerShdw>
          </a:effectLst>
          <a:extLst/>
        </p:spPr>
        <p:txBody>
          <a:bodyPr/>
          <a:lstStyle/>
          <a:p>
            <a:pPr>
              <a:buFont typeface="Wingdings" charset="0"/>
              <a:buNone/>
              <a:defRPr/>
            </a:pPr>
            <a:r>
              <a:rPr lang="ru-RU" sz="3600" b="1" i="1" dirty="0" smtClean="0">
                <a:solidFill>
                  <a:srgbClr val="FFFFFF"/>
                </a:solidFill>
                <a:ea typeface="ヒラギノ角ゴ Pro W3" charset="0"/>
                <a:cs typeface="ヒラギノ角ゴ Pro W3" charset="0"/>
              </a:rPr>
              <a:t>"</a:t>
            </a:r>
            <a:r>
              <a:rPr lang="en-US" sz="3600" b="1" i="1" dirty="0" smtClean="0">
                <a:solidFill>
                  <a:srgbClr val="FFFFFF"/>
                </a:solidFill>
                <a:ea typeface="ヒラギノ角ゴ Pro W3" charset="0"/>
                <a:cs typeface="ヒラギノ角ゴ Pro W3" charset="0"/>
              </a:rPr>
              <a:t>One </a:t>
            </a:r>
            <a:r>
              <a:rPr lang="en-US" sz="3600" b="1" i="1" dirty="0">
                <a:solidFill>
                  <a:srgbClr val="FFFFFF"/>
                </a:solidFill>
                <a:ea typeface="ヒラギノ角ゴ Pro W3" charset="0"/>
                <a:cs typeface="ヒラギノ角ゴ Pro W3" charset="0"/>
              </a:rPr>
              <a:t>witness is not enough to convict a man accused of any crime or offense he may have committed. A matter must be established by the testimony of two or three witnesses</a:t>
            </a:r>
            <a:r>
              <a:rPr lang="en-US" sz="3600" b="1" i="1" dirty="0" smtClean="0">
                <a:solidFill>
                  <a:srgbClr val="FFFFFF"/>
                </a:solidFill>
                <a:ea typeface="ヒラギノ角ゴ Pro W3" charset="0"/>
                <a:cs typeface="ヒラギノ角ゴ Pro W3" charset="0"/>
              </a:rPr>
              <a:t>.</a:t>
            </a:r>
            <a:r>
              <a:rPr lang="ru-RU" sz="3600" b="1" i="1" dirty="0" smtClean="0">
                <a:solidFill>
                  <a:srgbClr val="FFFFFF"/>
                </a:solidFill>
                <a:ea typeface="ヒラギノ角ゴ Pro W3" charset="0"/>
                <a:cs typeface="ヒラギノ角ゴ Pro W3" charset="0"/>
              </a:rPr>
              <a:t>"</a:t>
            </a:r>
            <a:endParaRPr lang="en-US" sz="3600" b="1" i="1" dirty="0">
              <a:solidFill>
                <a:srgbClr val="FFFFFF"/>
              </a:solidFill>
              <a:ea typeface="ヒラギノ角ゴ Pro W3" charset="0"/>
              <a:cs typeface="ヒラギノ角ゴ Pro W3"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Step 3 to Restoration </a:t>
            </a:r>
            <a:br>
              <a:rPr kumimoji="0" lang="en-US">
                <a:latin typeface="Helvetica" charset="0"/>
                <a:ea typeface="ＭＳ Ｐゴシック" charset="0"/>
                <a:cs typeface="ＭＳ Ｐゴシック" charset="0"/>
              </a:rPr>
            </a:br>
            <a:r>
              <a:rPr kumimoji="0" lang="en-US">
                <a:latin typeface="Helvetica" charset="0"/>
                <a:ea typeface="ＭＳ Ｐゴシック" charset="0"/>
                <a:cs typeface="ＭＳ Ｐゴシック" charset="0"/>
              </a:rPr>
              <a:t> </a:t>
            </a:r>
            <a:r>
              <a:rPr kumimoji="0" lang="en-US" sz="3600">
                <a:latin typeface="Helvetica" charset="0"/>
                <a:ea typeface="ＭＳ Ｐゴシック" charset="0"/>
                <a:cs typeface="ＭＳ Ｐゴシック" charset="0"/>
              </a:rPr>
              <a:t>Expose the sin to the entire </a:t>
            </a:r>
            <a:r>
              <a:rPr kumimoji="0" lang="en-US" sz="3600" u="sng">
                <a:solidFill>
                  <a:srgbClr val="FFFF00"/>
                </a:solidFill>
                <a:latin typeface="Helvetica" charset="0"/>
                <a:ea typeface="ＭＳ Ｐゴシック" charset="0"/>
                <a:cs typeface="ＭＳ Ｐゴシック" charset="0"/>
              </a:rPr>
              <a:t>church</a:t>
            </a:r>
            <a:endParaRPr kumimoji="0" lang="en-US" sz="3600">
              <a:solidFill>
                <a:srgbClr val="FFFF00"/>
              </a:solidFill>
              <a:latin typeface="Helvetica" charset="0"/>
              <a:ea typeface="ＭＳ Ｐゴシック" charset="0"/>
              <a:cs typeface="ＭＳ Ｐゴシック" charset="0"/>
            </a:endParaRPr>
          </a:p>
        </p:txBody>
      </p:sp>
      <p:sp>
        <p:nvSpPr>
          <p:cNvPr id="967683"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endParaRPr>
          </a:p>
        </p:txBody>
      </p:sp>
      <p:sp>
        <p:nvSpPr>
          <p:cNvPr id="967684"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 = Sinner</a:t>
            </a:r>
            <a:endParaRPr lang="en-US" smtClean="0">
              <a:solidFill>
                <a:srgbClr val="FFFF00"/>
              </a:solidFill>
            </a:endParaRPr>
          </a:p>
        </p:txBody>
      </p:sp>
      <p:sp>
        <p:nvSpPr>
          <p:cNvPr id="967685"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latin typeface="Arial Black" charset="0"/>
              </a:rPr>
              <a:t>M</a:t>
            </a:r>
            <a:endParaRPr lang="en-US" smtClean="0"/>
          </a:p>
        </p:txBody>
      </p:sp>
      <p:sp>
        <p:nvSpPr>
          <p:cNvPr id="967686"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 = Member</a:t>
            </a:r>
            <a:endParaRPr lang="en-US" smtClean="0"/>
          </a:p>
        </p:txBody>
      </p:sp>
      <p:sp>
        <p:nvSpPr>
          <p:cNvPr id="967687"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88"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89"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0"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1"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2"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3"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4"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5"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6"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7"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8"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699"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0"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1"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2"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3"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4"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5"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6"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7"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8"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09"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10"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11"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12"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7713"/>
                                        </p:tgtEl>
                                        <p:attrNameLst>
                                          <p:attrName>style.visibility</p:attrName>
                                        </p:attrNameLst>
                                      </p:cBhvr>
                                      <p:to>
                                        <p:strVal val="visible"/>
                                      </p:to>
                                    </p:set>
                                    <p:animEffect transition="in" filter="wipe(right)">
                                      <p:cBhvr>
                                        <p:cTn id="7" dur="500"/>
                                        <p:tgtEl>
                                          <p:spTgt spid="9677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67714"/>
                                        </p:tgtEl>
                                        <p:attrNameLst>
                                          <p:attrName>style.visibility</p:attrName>
                                        </p:attrNameLst>
                                      </p:cBhvr>
                                      <p:to>
                                        <p:strVal val="visible"/>
                                      </p:to>
                                    </p:set>
                                    <p:animEffect transition="in" filter="wipe(left)">
                                      <p:cBhvr>
                                        <p:cTn id="11" dur="500"/>
                                        <p:tgtEl>
                                          <p:spTgt spid="967714"/>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67718"/>
                                        </p:tgtEl>
                                        <p:attrNameLst>
                                          <p:attrName>style.visibility</p:attrName>
                                        </p:attrNameLst>
                                      </p:cBhvr>
                                      <p:to>
                                        <p:strVal val="visible"/>
                                      </p:to>
                                    </p:set>
                                    <p:anim calcmode="lin" valueType="num">
                                      <p:cBhvr>
                                        <p:cTn id="15" dur="1000" fill="hold"/>
                                        <p:tgtEl>
                                          <p:spTgt spid="967718"/>
                                        </p:tgtEl>
                                        <p:attrNameLst>
                                          <p:attrName>ppt_w</p:attrName>
                                        </p:attrNameLst>
                                      </p:cBhvr>
                                      <p:tavLst>
                                        <p:tav tm="0">
                                          <p:val>
                                            <p:fltVal val="0"/>
                                          </p:val>
                                        </p:tav>
                                        <p:tav tm="100000">
                                          <p:val>
                                            <p:strVal val="#ppt_w"/>
                                          </p:val>
                                        </p:tav>
                                      </p:tavLst>
                                    </p:anim>
                                    <p:anim calcmode="lin" valueType="num">
                                      <p:cBhvr>
                                        <p:cTn id="16" dur="1000" fill="hold"/>
                                        <p:tgtEl>
                                          <p:spTgt spid="967718"/>
                                        </p:tgtEl>
                                        <p:attrNameLst>
                                          <p:attrName>ppt_h</p:attrName>
                                        </p:attrNameLst>
                                      </p:cBhvr>
                                      <p:tavLst>
                                        <p:tav tm="0">
                                          <p:val>
                                            <p:fltVal val="0"/>
                                          </p:val>
                                        </p:tav>
                                        <p:tav tm="100000">
                                          <p:val>
                                            <p:strVal val="#ppt_h"/>
                                          </p:val>
                                        </p:tav>
                                      </p:tavLst>
                                    </p:anim>
                                    <p:anim calcmode="lin" valueType="num">
                                      <p:cBhvr>
                                        <p:cTn id="17" dur="1000" fill="hold"/>
                                        <p:tgtEl>
                                          <p:spTgt spid="967718"/>
                                        </p:tgtEl>
                                        <p:attrNameLst>
                                          <p:attrName>style.rotation</p:attrName>
                                        </p:attrNameLst>
                                      </p:cBhvr>
                                      <p:tavLst>
                                        <p:tav tm="0">
                                          <p:val>
                                            <p:fltVal val="90"/>
                                          </p:val>
                                        </p:tav>
                                        <p:tav tm="100000">
                                          <p:val>
                                            <p:fltVal val="0"/>
                                          </p:val>
                                        </p:tav>
                                      </p:tavLst>
                                    </p:anim>
                                    <p:animEffect transition="in" filter="fade">
                                      <p:cBhvr>
                                        <p:cTn id="18" dur="1000"/>
                                        <p:tgtEl>
                                          <p:spTgt spid="967718"/>
                                        </p:tgtEl>
                                      </p:cBhvr>
                                    </p:animEffect>
                                  </p:childTnLst>
                                </p:cTn>
                              </p:par>
                            </p:childTnLst>
                          </p:cTn>
                        </p:par>
                        <p:par>
                          <p:cTn id="19" fill="hold" nodeType="after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67718"/>
                                        </p:tgtEl>
                                      </p:cBhvr>
                                    </p:animEffect>
                                    <p:set>
                                      <p:cBhvr>
                                        <p:cTn id="22" dur="1" fill="hold">
                                          <p:stCondLst>
                                            <p:cond delay="499"/>
                                          </p:stCondLst>
                                        </p:cTn>
                                        <p:tgtEl>
                                          <p:spTgt spid="967718"/>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67720"/>
                                        </p:tgtEl>
                                        <p:attrNameLst>
                                          <p:attrName>style.visibility</p:attrName>
                                        </p:attrNameLst>
                                      </p:cBhvr>
                                      <p:to>
                                        <p:strVal val="visible"/>
                                      </p:to>
                                    </p:set>
                                    <p:animEffect transition="in" filter="wipe(left)">
                                      <p:cBhvr>
                                        <p:cTn id="26" dur="500"/>
                                        <p:tgtEl>
                                          <p:spTgt spid="967720"/>
                                        </p:tgtEl>
                                      </p:cBhvr>
                                    </p:animEffect>
                                  </p:childTnLst>
                                </p:cTn>
                              </p:par>
                            </p:childTnLst>
                          </p:cTn>
                        </p:par>
                        <p:par>
                          <p:cTn id="27" fill="hold" nodeType="after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67719"/>
                                        </p:tgtEl>
                                        <p:attrNameLst>
                                          <p:attrName>style.visibility</p:attrName>
                                        </p:attrNameLst>
                                      </p:cBhvr>
                                      <p:to>
                                        <p:strVal val="visible"/>
                                      </p:to>
                                    </p:set>
                                    <p:anim calcmode="lin" valueType="num">
                                      <p:cBhvr>
                                        <p:cTn id="30" dur="1000" fill="hold"/>
                                        <p:tgtEl>
                                          <p:spTgt spid="967719"/>
                                        </p:tgtEl>
                                        <p:attrNameLst>
                                          <p:attrName>ppt_w</p:attrName>
                                        </p:attrNameLst>
                                      </p:cBhvr>
                                      <p:tavLst>
                                        <p:tav tm="0">
                                          <p:val>
                                            <p:fltVal val="0"/>
                                          </p:val>
                                        </p:tav>
                                        <p:tav tm="100000">
                                          <p:val>
                                            <p:strVal val="#ppt_w"/>
                                          </p:val>
                                        </p:tav>
                                      </p:tavLst>
                                    </p:anim>
                                    <p:anim calcmode="lin" valueType="num">
                                      <p:cBhvr>
                                        <p:cTn id="31" dur="1000" fill="hold"/>
                                        <p:tgtEl>
                                          <p:spTgt spid="967719"/>
                                        </p:tgtEl>
                                        <p:attrNameLst>
                                          <p:attrName>ppt_h</p:attrName>
                                        </p:attrNameLst>
                                      </p:cBhvr>
                                      <p:tavLst>
                                        <p:tav tm="0">
                                          <p:val>
                                            <p:fltVal val="0"/>
                                          </p:val>
                                        </p:tav>
                                        <p:tav tm="100000">
                                          <p:val>
                                            <p:strVal val="#ppt_h"/>
                                          </p:val>
                                        </p:tav>
                                      </p:tavLst>
                                    </p:anim>
                                    <p:anim calcmode="lin" valueType="num">
                                      <p:cBhvr>
                                        <p:cTn id="32" dur="1000" fill="hold"/>
                                        <p:tgtEl>
                                          <p:spTgt spid="967719"/>
                                        </p:tgtEl>
                                        <p:attrNameLst>
                                          <p:attrName>style.rotation</p:attrName>
                                        </p:attrNameLst>
                                      </p:cBhvr>
                                      <p:tavLst>
                                        <p:tav tm="0">
                                          <p:val>
                                            <p:fltVal val="90"/>
                                          </p:val>
                                        </p:tav>
                                        <p:tav tm="100000">
                                          <p:val>
                                            <p:fltVal val="0"/>
                                          </p:val>
                                        </p:tav>
                                      </p:tavLst>
                                    </p:anim>
                                    <p:animEffect transition="in" filter="fade">
                                      <p:cBhvr>
                                        <p:cTn id="33" dur="1000"/>
                                        <p:tgtEl>
                                          <p:spTgt spid="967719"/>
                                        </p:tgtEl>
                                      </p:cBhvr>
                                    </p:animEffect>
                                  </p:childTnLst>
                                </p:cTn>
                              </p:par>
                            </p:childTnLst>
                          </p:cTn>
                        </p:par>
                        <p:par>
                          <p:cTn id="34" fill="hold" nodeType="afterGroup">
                            <p:stCondLst>
                              <p:cond delay="4000"/>
                            </p:stCondLst>
                            <p:childTnLst>
                              <p:par>
                                <p:cTn id="35" presetID="3" presetClass="exit" presetSubtype="10" fill="hold" grpId="1" nodeType="afterEffect">
                                  <p:stCondLst>
                                    <p:cond delay="0"/>
                                  </p:stCondLst>
                                  <p:iterate type="lt">
                                    <p:tmPct val="0"/>
                                  </p:iterate>
                                  <p:childTnLst>
                                    <p:animEffect transition="out" filter="blinds(horizontal)">
                                      <p:cBhvr>
                                        <p:cTn id="36" dur="500"/>
                                        <p:tgtEl>
                                          <p:spTgt spid="967719"/>
                                        </p:tgtEl>
                                      </p:cBhvr>
                                    </p:animEffect>
                                    <p:set>
                                      <p:cBhvr>
                                        <p:cTn id="37" dur="1" fill="hold">
                                          <p:stCondLst>
                                            <p:cond delay="499"/>
                                          </p:stCondLst>
                                        </p:cTn>
                                        <p:tgtEl>
                                          <p:spTgt spid="967719"/>
                                        </p:tgtEl>
                                        <p:attrNameLst>
                                          <p:attrName>style.visibility</p:attrName>
                                        </p:attrNameLst>
                                      </p:cBhvr>
                                      <p:to>
                                        <p:strVal val="hidden"/>
                                      </p:to>
                                    </p:set>
                                  </p:childTnLst>
                                </p:cTn>
                              </p:par>
                            </p:childTnLst>
                          </p:cTn>
                        </p:par>
                        <p:par>
                          <p:cTn id="38" fill="hold" nodeType="withGroup">
                            <p:stCondLst>
                              <p:cond delay="45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967721"/>
                                        </p:tgtEl>
                                        <p:attrNameLst>
                                          <p:attrName>style.visibility</p:attrName>
                                        </p:attrNameLst>
                                      </p:cBhvr>
                                      <p:to>
                                        <p:strVal val="visible"/>
                                      </p:to>
                                    </p:set>
                                    <p:anim calcmode="lin" valueType="num">
                                      <p:cBhvr>
                                        <p:cTn id="41" dur="1000" fill="hold"/>
                                        <p:tgtEl>
                                          <p:spTgt spid="967721"/>
                                        </p:tgtEl>
                                        <p:attrNameLst>
                                          <p:attrName>ppt_w</p:attrName>
                                        </p:attrNameLst>
                                      </p:cBhvr>
                                      <p:tavLst>
                                        <p:tav tm="0">
                                          <p:val>
                                            <p:fltVal val="0"/>
                                          </p:val>
                                        </p:tav>
                                        <p:tav tm="100000">
                                          <p:val>
                                            <p:strVal val="#ppt_w"/>
                                          </p:val>
                                        </p:tav>
                                      </p:tavLst>
                                    </p:anim>
                                    <p:anim calcmode="lin" valueType="num">
                                      <p:cBhvr>
                                        <p:cTn id="42" dur="1000" fill="hold"/>
                                        <p:tgtEl>
                                          <p:spTgt spid="967721"/>
                                        </p:tgtEl>
                                        <p:attrNameLst>
                                          <p:attrName>ppt_h</p:attrName>
                                        </p:attrNameLst>
                                      </p:cBhvr>
                                      <p:tavLst>
                                        <p:tav tm="0">
                                          <p:val>
                                            <p:fltVal val="0"/>
                                          </p:val>
                                        </p:tav>
                                        <p:tav tm="100000">
                                          <p:val>
                                            <p:strVal val="#ppt_h"/>
                                          </p:val>
                                        </p:tav>
                                      </p:tavLst>
                                    </p:anim>
                                    <p:anim calcmode="lin" valueType="num">
                                      <p:cBhvr>
                                        <p:cTn id="43" dur="1000" fill="hold"/>
                                        <p:tgtEl>
                                          <p:spTgt spid="967721"/>
                                        </p:tgtEl>
                                        <p:attrNameLst>
                                          <p:attrName>style.rotation</p:attrName>
                                        </p:attrNameLst>
                                      </p:cBhvr>
                                      <p:tavLst>
                                        <p:tav tm="0">
                                          <p:val>
                                            <p:fltVal val="90"/>
                                          </p:val>
                                        </p:tav>
                                        <p:tav tm="100000">
                                          <p:val>
                                            <p:fltVal val="0"/>
                                          </p:val>
                                        </p:tav>
                                      </p:tavLst>
                                    </p:anim>
                                    <p:animEffect transition="in" filter="fade">
                                      <p:cBhvr>
                                        <p:cTn id="44" dur="1000"/>
                                        <p:tgtEl>
                                          <p:spTgt spid="96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8" grpId="0" animBg="1"/>
      <p:bldP spid="967718" grpId="1" animBg="1"/>
      <p:bldP spid="967719" grpId="0" animBg="1"/>
      <p:bldP spid="967719" grpId="1" animBg="1"/>
      <p:bldP spid="9677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2" descr="unity.jpg"/>
          <p:cNvPicPr>
            <a:picLocks noChangeAspect="1"/>
          </p:cNvPicPr>
          <p:nvPr/>
        </p:nvPicPr>
        <p:blipFill>
          <a:blip r:embed="rId3">
            <a:extLst>
              <a:ext uri="{28A0092B-C50C-407E-A947-70E740481C1C}">
                <a14:useLocalDpi xmlns:a14="http://schemas.microsoft.com/office/drawing/2010/main" val="0"/>
              </a:ext>
            </a:extLst>
          </a:blip>
          <a:srcRect l="11504"/>
          <a:stretch>
            <a:fillRect/>
          </a:stretch>
        </p:blipFill>
        <p:spPr bwMode="auto">
          <a:xfrm>
            <a:off x="-36513" y="-100013"/>
            <a:ext cx="9440863"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765175"/>
            <a:ext cx="4678363" cy="3035300"/>
          </a:xfrm>
          <a:effectLst/>
        </p:spPr>
        <p:txBody>
          <a:bodyPr/>
          <a:lstStyle/>
          <a:p>
            <a:pPr>
              <a:defRPr/>
            </a:pPr>
            <a:r>
              <a:rPr lang="en-US" sz="6600" dirty="0">
                <a:effectLst>
                  <a:glow rad="228600">
                    <a:schemeClr val="tx1"/>
                  </a:glow>
                </a:effectLst>
                <a:latin typeface="Arial" charset="0"/>
                <a:ea typeface="ＭＳ Ｐゴシック" charset="0"/>
                <a:cs typeface="ＭＳ Ｐゴシック" charset="0"/>
              </a:rPr>
              <a:t>Why tell the whole church?</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en-US" dirty="0">
                <a:latin typeface="Helvetica" charset="0"/>
                <a:ea typeface="ＭＳ Ｐゴシック" charset="0"/>
                <a:cs typeface="ＭＳ Ｐゴシック" charset="0"/>
              </a:rPr>
              <a:t>Step 4 to Restoration </a:t>
            </a:r>
            <a:br>
              <a:rPr kumimoji="0" lang="en-US" dirty="0">
                <a:latin typeface="Helvetica" charset="0"/>
                <a:ea typeface="ＭＳ Ｐゴシック" charset="0"/>
                <a:cs typeface="ＭＳ Ｐゴシック" charset="0"/>
              </a:rPr>
            </a:br>
            <a:r>
              <a:rPr kumimoji="0" lang="en-US" sz="3600" dirty="0">
                <a:latin typeface="Helvetica" charset="0"/>
                <a:ea typeface="ＭＳ Ｐゴシック" charset="0"/>
                <a:cs typeface="ＭＳ Ｐゴシック" charset="0"/>
              </a:rPr>
              <a:t>Treat the person </a:t>
            </a:r>
            <a:r>
              <a:rPr kumimoji="0" lang="en-US" sz="3600" dirty="0" smtClean="0">
                <a:latin typeface="Helvetica" charset="0"/>
                <a:ea typeface="ＭＳ Ｐゴシック" charset="0"/>
                <a:cs typeface="ＭＳ Ｐゴシック" charset="0"/>
              </a:rPr>
              <a:t>as an </a:t>
            </a:r>
            <a:r>
              <a:rPr kumimoji="0" lang="en-US" sz="3600" u="sng" dirty="0">
                <a:solidFill>
                  <a:srgbClr val="FFFF00"/>
                </a:solidFill>
                <a:latin typeface="Helvetica" charset="0"/>
                <a:ea typeface="ＭＳ Ｐゴシック" charset="0"/>
                <a:cs typeface="ＭＳ Ｐゴシック" charset="0"/>
              </a:rPr>
              <a:t>unbeliever</a:t>
            </a:r>
            <a:endParaRPr kumimoji="0" lang="en-US" dirty="0">
              <a:solidFill>
                <a:srgbClr val="FFFF00"/>
              </a:solidFill>
              <a:latin typeface="Helvetica" charset="0"/>
              <a:ea typeface="ＭＳ Ｐゴシック" charset="0"/>
              <a:cs typeface="ＭＳ Ｐゴシック" charset="0"/>
            </a:endParaRPr>
          </a:p>
        </p:txBody>
      </p:sp>
      <p:sp>
        <p:nvSpPr>
          <p:cNvPr id="96973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endParaRPr>
          </a:p>
        </p:txBody>
      </p:sp>
      <p:sp>
        <p:nvSpPr>
          <p:cNvPr id="969732" name="Text Box 4"/>
          <p:cNvSpPr txBox="1">
            <a:spLocks noChangeArrowheads="1"/>
          </p:cNvSpPr>
          <p:nvPr/>
        </p:nvSpPr>
        <p:spPr bwMode="auto">
          <a:xfrm>
            <a:off x="152400" y="5735638"/>
            <a:ext cx="243998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 = Sinner</a:t>
            </a:r>
            <a:endParaRPr lang="en-US" smtClean="0">
              <a:solidFill>
                <a:srgbClr val="FFFF00"/>
              </a:solidFill>
            </a:endParaRPr>
          </a:p>
        </p:txBody>
      </p:sp>
      <p:sp>
        <p:nvSpPr>
          <p:cNvPr id="96973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latin typeface="Arial Black" charset="0"/>
              </a:rPr>
              <a:t>M</a:t>
            </a:r>
            <a:endParaRPr lang="en-US" smtClean="0"/>
          </a:p>
        </p:txBody>
      </p:sp>
      <p:sp>
        <p:nvSpPr>
          <p:cNvPr id="969734" name="Text Box 6"/>
          <p:cNvSpPr txBox="1">
            <a:spLocks noChangeArrowheads="1"/>
          </p:cNvSpPr>
          <p:nvPr/>
        </p:nvSpPr>
        <p:spPr bwMode="auto">
          <a:xfrm>
            <a:off x="152400" y="6192838"/>
            <a:ext cx="2890838"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 = Member</a:t>
            </a:r>
            <a:endParaRPr lang="en-US" smtClean="0"/>
          </a:p>
        </p:txBody>
      </p:sp>
      <p:sp>
        <p:nvSpPr>
          <p:cNvPr id="96973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3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3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3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3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4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5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6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969765" name="Line 37"/>
          <p:cNvSpPr>
            <a:spLocks noChangeShapeType="1"/>
          </p:cNvSpPr>
          <p:nvPr/>
        </p:nvSpPr>
        <p:spPr bwMode="auto">
          <a:xfrm rot="1841959" flipH="1" flipV="1">
            <a:off x="3235325" y="4775200"/>
            <a:ext cx="2860675" cy="950913"/>
          </a:xfrm>
          <a:prstGeom prst="line">
            <a:avLst/>
          </a:prstGeom>
          <a:noFill/>
          <a:ln w="7620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9766" name="Oval 38"/>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969767" name="Text Box 39"/>
          <p:cNvSpPr txBox="1">
            <a:spLocks noChangeArrowheads="1"/>
          </p:cNvSpPr>
          <p:nvPr/>
        </p:nvSpPr>
        <p:spPr bwMode="auto">
          <a:xfrm>
            <a:off x="5618163" y="6269038"/>
            <a:ext cx="477837" cy="665162"/>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9765"/>
                                        </p:tgtEl>
                                        <p:attrNameLst>
                                          <p:attrName>style.visibility</p:attrName>
                                        </p:attrNameLst>
                                      </p:cBhvr>
                                      <p:to>
                                        <p:strVal val="visible"/>
                                      </p:to>
                                    </p:set>
                                    <p:animEffect transition="in" filter="wipe(left)">
                                      <p:cBhvr>
                                        <p:cTn id="7" dur="500"/>
                                        <p:tgtEl>
                                          <p:spTgt spid="969765"/>
                                        </p:tgtEl>
                                      </p:cBhvr>
                                    </p:animEffect>
                                  </p:childTnLst>
                                </p:cTn>
                              </p:par>
                            </p:childTnLst>
                          </p:cTn>
                        </p:par>
                        <p:par>
                          <p:cTn id="8" fill="hold" nodeType="afterGroup">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969731"/>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9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p:bldP spid="9697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a:extLst/>
        </p:spPr>
        <p:txBody>
          <a:bodyPr anchor="ctr"/>
          <a:lstStyle/>
          <a:p>
            <a:pPr algn="ctr" eaLnBrk="1" hangingPunct="1">
              <a:defRPr/>
            </a:pPr>
            <a:r>
              <a:rPr lang="en-US" sz="4000" b="1">
                <a:solidFill>
                  <a:schemeClr val="bg1"/>
                </a:solidFill>
                <a:cs typeface="Arial" charset="0"/>
              </a:rPr>
              <a:t>How NOT to Discipline</a:t>
            </a:r>
            <a:endParaRPr lang="en-US" sz="4400">
              <a:solidFill>
                <a:schemeClr val="bg1"/>
              </a:solidFill>
              <a:cs typeface="Arial" charset="0"/>
            </a:endParaRPr>
          </a:p>
        </p:txBody>
      </p:sp>
      <p:pic>
        <p:nvPicPr>
          <p:cNvPr id="308227" name="Picture 1" descr="pointing-finger.jpg"/>
          <p:cNvPicPr>
            <a:picLocks noChangeAspect="1"/>
          </p:cNvPicPr>
          <p:nvPr/>
        </p:nvPicPr>
        <p:blipFill>
          <a:blip r:embed="rId3">
            <a:extLst>
              <a:ext uri="{28A0092B-C50C-407E-A947-70E740481C1C}">
                <a14:useLocalDpi xmlns:a14="http://schemas.microsoft.com/office/drawing/2010/main" val="0"/>
              </a:ext>
            </a:extLst>
          </a:blip>
          <a:srcRect b="7195"/>
          <a:stretch>
            <a:fillRect/>
          </a:stretch>
        </p:blipFill>
        <p:spPr bwMode="auto">
          <a:xfrm>
            <a:off x="-15875" y="1196975"/>
            <a:ext cx="915987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a:extLst/>
        </p:spPr>
        <p:txBody>
          <a:bodyPr anchor="ctr"/>
          <a:lstStyle/>
          <a:p>
            <a:pPr algn="ctr" eaLnBrk="1" hangingPunct="1">
              <a:defRPr/>
            </a:pPr>
            <a:r>
              <a:rPr lang="en-US" sz="4000" b="1">
                <a:solidFill>
                  <a:schemeClr val="bg1"/>
                </a:solidFill>
                <a:effectLst>
                  <a:outerShdw blurRad="38100" dist="38100" dir="2700000" algn="tl">
                    <a:srgbClr val="000000"/>
                  </a:outerShdw>
                </a:effectLst>
                <a:cs typeface="Arial" charset="0"/>
              </a:rPr>
              <a:t>EXCOMMUNICATE !</a:t>
            </a:r>
            <a:endParaRPr lang="en-US" sz="4400">
              <a:solidFill>
                <a:schemeClr val="bg1"/>
              </a:solidFill>
              <a:effectLst>
                <a:outerShdw blurRad="38100" dist="38100" dir="2700000" algn="tl">
                  <a:srgbClr val="000000"/>
                </a:outerShdw>
              </a:effectLst>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a:extLst/>
        </p:spPr>
        <p:txBody>
          <a:bodyPr anchor="ctr"/>
          <a:lstStyle/>
          <a:p>
            <a:pPr algn="ctr" eaLnBrk="1" hangingPunct="1">
              <a:defRPr/>
            </a:pPr>
            <a:r>
              <a:rPr lang="en-US" sz="4000" b="1">
                <a:solidFill>
                  <a:schemeClr val="bg1"/>
                </a:solidFill>
                <a:cs typeface="Arial" charset="0"/>
              </a:rPr>
              <a:t>How to Discipline Him/Her</a:t>
            </a:r>
            <a:endParaRPr lang="en-US" sz="4400">
              <a:solidFill>
                <a:schemeClr val="bg1"/>
              </a:solidFill>
              <a:cs typeface="Arial"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800" b="1">
                <a:solidFill>
                  <a:srgbClr val="000000"/>
                </a:solidFill>
              </a:rPr>
              <a:t>Don</a:t>
            </a:r>
            <a:r>
              <a:rPr lang="fr-FR" altLang="ja-JP" sz="2800" b="1">
                <a:solidFill>
                  <a:srgbClr val="000000"/>
                </a:solidFill>
              </a:rPr>
              <a:t>'</a:t>
            </a:r>
            <a:r>
              <a:rPr lang="en-US" altLang="ja-JP" sz="2800" b="1">
                <a:solidFill>
                  <a:srgbClr val="000000"/>
                </a:solidFill>
              </a:rPr>
              <a:t>t refer to him/her as a Christian.</a:t>
            </a:r>
          </a:p>
          <a:p>
            <a:pPr>
              <a:buFontTx/>
              <a:buChar char="•"/>
            </a:pPr>
            <a:r>
              <a:rPr lang="en-US" sz="2800" b="1">
                <a:solidFill>
                  <a:srgbClr val="000000"/>
                </a:solidFill>
              </a:rPr>
              <a:t>Evangelize this person.</a:t>
            </a:r>
          </a:p>
          <a:p>
            <a:pPr>
              <a:buFontTx/>
              <a:buChar char="•"/>
            </a:pPr>
            <a:r>
              <a:rPr lang="en-US" sz="2800" b="1">
                <a:solidFill>
                  <a:srgbClr val="000000"/>
                </a:solidFill>
              </a:rPr>
              <a:t>Don</a:t>
            </a:r>
            <a:r>
              <a:rPr lang="fr-FR" altLang="ja-JP" sz="2800" b="1">
                <a:solidFill>
                  <a:srgbClr val="000000"/>
                </a:solidFill>
              </a:rPr>
              <a:t>'</a:t>
            </a:r>
            <a:r>
              <a:rPr lang="en-US" altLang="ja-JP" sz="2800" b="1">
                <a:solidFill>
                  <a:srgbClr val="000000"/>
                </a:solidFill>
              </a:rPr>
              <a:t>t let him/her take the Lord</a:t>
            </a:r>
            <a:r>
              <a:rPr lang="fr-FR" altLang="ja-JP" sz="2800" b="1">
                <a:solidFill>
                  <a:srgbClr val="000000"/>
                </a:solidFill>
              </a:rPr>
              <a:t>'</a:t>
            </a:r>
            <a:r>
              <a:rPr lang="en-US" altLang="ja-JP" sz="2800" b="1">
                <a:solidFill>
                  <a:srgbClr val="000000"/>
                </a:solidFill>
              </a:rPr>
              <a:t>s Supper.</a:t>
            </a:r>
          </a:p>
          <a:p>
            <a:pPr>
              <a:buFontTx/>
              <a:buChar char="•"/>
            </a:pPr>
            <a:r>
              <a:rPr lang="en-US" sz="2800" b="1">
                <a:solidFill>
                  <a:srgbClr val="000000"/>
                </a:solidFill>
              </a:rPr>
              <a:t>Remove the person from membership.</a:t>
            </a:r>
          </a:p>
          <a:p>
            <a:pPr>
              <a:buFontTx/>
              <a:buChar char="•"/>
            </a:pPr>
            <a:r>
              <a:rPr lang="en-US" sz="2800" b="1">
                <a:solidFill>
                  <a:srgbClr val="000000"/>
                </a:solidFill>
              </a:rPr>
              <a:t>Remove this person from church roles.</a:t>
            </a:r>
          </a:p>
        </p:txBody>
      </p:sp>
      <p:sp>
        <p:nvSpPr>
          <p:cNvPr id="1131527" name="Text Box 7"/>
          <p:cNvSpPr txBox="1">
            <a:spLocks noChangeArrowheads="1"/>
          </p:cNvSpPr>
          <p:nvPr/>
        </p:nvSpPr>
        <p:spPr bwMode="auto">
          <a:xfrm>
            <a:off x="88900" y="4494213"/>
            <a:ext cx="7759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ru-RU" altLang="ja-JP" sz="2800" b="1" dirty="0" smtClean="0">
                <a:solidFill>
                  <a:srgbClr val="000000"/>
                </a:solidFill>
              </a:rPr>
              <a:t>"</a:t>
            </a:r>
            <a:r>
              <a:rPr lang="en-US" altLang="ja-JP" sz="2800" b="1" dirty="0" smtClean="0">
                <a:solidFill>
                  <a:srgbClr val="000000"/>
                </a:solidFill>
              </a:rPr>
              <a:t>Deliver </a:t>
            </a:r>
            <a:r>
              <a:rPr lang="en-US" altLang="ja-JP" sz="2800" b="1" dirty="0">
                <a:solidFill>
                  <a:srgbClr val="000000"/>
                </a:solidFill>
              </a:rPr>
              <a:t>over to </a:t>
            </a:r>
            <a:r>
              <a:rPr lang="en-US" altLang="ja-JP" sz="2800" b="1" dirty="0" smtClean="0">
                <a:solidFill>
                  <a:srgbClr val="000000"/>
                </a:solidFill>
              </a:rPr>
              <a:t>Satan</a:t>
            </a:r>
            <a:r>
              <a:rPr lang="ru-RU" altLang="ja-JP" sz="2800" b="1" dirty="0" smtClean="0">
                <a:solidFill>
                  <a:srgbClr val="000000"/>
                </a:solidFill>
              </a:rPr>
              <a:t>"</a:t>
            </a:r>
            <a:r>
              <a:rPr lang="en-US" altLang="ja-JP" sz="2800" b="1" dirty="0" smtClean="0">
                <a:solidFill>
                  <a:srgbClr val="000000"/>
                </a:solidFill>
              </a:rPr>
              <a:t> </a:t>
            </a:r>
            <a:r>
              <a:rPr lang="en-US" altLang="ja-JP" sz="2800" b="1" dirty="0">
                <a:solidFill>
                  <a:srgbClr val="000000"/>
                </a:solidFill>
              </a:rPr>
              <a:t>one in sex sin </a:t>
            </a:r>
            <a:br>
              <a:rPr lang="en-US" altLang="ja-JP" sz="2800" b="1" dirty="0">
                <a:solidFill>
                  <a:srgbClr val="000000"/>
                </a:solidFill>
              </a:rPr>
            </a:br>
            <a:r>
              <a:rPr lang="en-US" altLang="ja-JP" sz="2800" b="1" dirty="0">
                <a:solidFill>
                  <a:srgbClr val="000000"/>
                </a:solidFill>
              </a:rPr>
              <a:t>(1 Cor. 5:5).</a:t>
            </a:r>
          </a:p>
          <a:p>
            <a:pPr>
              <a:buFontTx/>
              <a:buChar char="•"/>
            </a:pPr>
            <a:r>
              <a:rPr lang="en-US" sz="2800" b="1" dirty="0">
                <a:solidFill>
                  <a:srgbClr val="000000"/>
                </a:solidFill>
              </a:rPr>
              <a:t>Don</a:t>
            </a:r>
            <a:r>
              <a:rPr lang="fr-FR" altLang="ja-JP" sz="2800" b="1" dirty="0">
                <a:solidFill>
                  <a:srgbClr val="000000"/>
                </a:solidFill>
              </a:rPr>
              <a:t>'</a:t>
            </a:r>
            <a:r>
              <a:rPr lang="en-US" sz="2800" b="1" dirty="0">
                <a:solidFill>
                  <a:srgbClr val="000000"/>
                </a:solidFill>
              </a:rPr>
              <a:t>t eat with him/her (1 Cor. 5:11).</a:t>
            </a:r>
          </a:p>
          <a:p>
            <a:pPr>
              <a:buFontTx/>
              <a:buChar char="•"/>
            </a:pPr>
            <a:r>
              <a:rPr lang="en-US" sz="2800" b="1" dirty="0">
                <a:solidFill>
                  <a:srgbClr val="000000"/>
                </a:solidFill>
              </a:rPr>
              <a:t>Prohibit him/her from attending church?</a:t>
            </a:r>
          </a:p>
        </p:txBody>
      </p:sp>
      <p:grpSp>
        <p:nvGrpSpPr>
          <p:cNvPr id="2" name="Group 12"/>
          <p:cNvGrpSpPr>
            <a:grpSpLocks/>
          </p:cNvGrpSpPr>
          <p:nvPr/>
        </p:nvGrpSpPr>
        <p:grpSpPr bwMode="auto">
          <a:xfrm>
            <a:off x="7189788" y="3771900"/>
            <a:ext cx="1314450" cy="2682875"/>
            <a:chOff x="4529" y="881"/>
            <a:chExt cx="828" cy="1690"/>
          </a:xfrm>
        </p:grpSpPr>
        <p:sp>
          <p:nvSpPr>
            <p:cNvPr id="310282"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283"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000000"/>
                  </a:solidFill>
                </a:rPr>
                <a:t>Worse</a:t>
              </a:r>
            </a:p>
          </p:txBody>
        </p:sp>
      </p:grpSp>
      <p:pic>
        <p:nvPicPr>
          <p:cNvPr id="310278" name="Picture 11" descr="excommunicationpuzz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0"/>
            <a:ext cx="18002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10280"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281"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000000"/>
                  </a:solidFill>
                </a:rPr>
                <a:t>Unbeliever</a:t>
              </a:r>
            </a:p>
          </p:txBody>
        </p:sp>
      </p:gr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endParaRPr>
          </a:p>
        </p:txBody>
      </p:sp>
      <p:sp>
        <p:nvSpPr>
          <p:cNvPr id="312322"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charset="0"/>
                <a:ea typeface="ＭＳ Ｐゴシック" charset="0"/>
              </a:rPr>
              <a:t>The Point of Verses 15-17</a:t>
            </a:r>
            <a:endParaRPr lang="en-US">
              <a:latin typeface="Times New Roman" charset="0"/>
              <a:ea typeface="ＭＳ Ｐゴシック" charset="0"/>
            </a:endParaRPr>
          </a:p>
        </p:txBody>
      </p:sp>
      <p:pic>
        <p:nvPicPr>
          <p:cNvPr id="312323" name="Picture 1" descr="reconcil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4" name="Text Box 3"/>
          <p:cNvSpPr txBox="1">
            <a:spLocks noChangeArrowheads="1"/>
          </p:cNvSpPr>
          <p:nvPr/>
        </p:nvSpPr>
        <p:spPr bwMode="auto">
          <a:xfrm>
            <a:off x="4427538" y="163513"/>
            <a:ext cx="45005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4800" b="1">
                <a:solidFill>
                  <a:srgbClr val="000000"/>
                </a:solidFill>
              </a:rPr>
              <a:t>I. K</a:t>
            </a:r>
            <a:r>
              <a:rPr lang="en-US" altLang="ja-JP" sz="4800" b="1">
                <a:solidFill>
                  <a:srgbClr val="000000"/>
                </a:solidFill>
              </a:rPr>
              <a:t>eep the matter as </a:t>
            </a:r>
            <a:r>
              <a:rPr lang="en-US" altLang="ja-JP" sz="4800" b="1" u="sng">
                <a:solidFill>
                  <a:srgbClr val="146225"/>
                </a:solidFill>
              </a:rPr>
              <a:t>private</a:t>
            </a:r>
            <a:r>
              <a:rPr lang="en-US" altLang="ja-JP" sz="4800" b="1">
                <a:solidFill>
                  <a:srgbClr val="000000"/>
                </a:solidFill>
              </a:rPr>
              <a:t> as possible (15-17).</a:t>
            </a:r>
            <a:r>
              <a:rPr lang="en-US" altLang="ja-JP" sz="4000" b="1">
                <a:solidFill>
                  <a:srgbClr val="000000"/>
                </a:solidFill>
                <a:latin typeface="Times New Roman" charset="0"/>
              </a:rPr>
              <a:t> </a:t>
            </a:r>
            <a:endParaRPr lang="en-US" sz="4000" b="1">
              <a:solidFill>
                <a:srgbClr val="000000"/>
              </a:solidFill>
              <a:latin typeface="Times New Roman"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2" descr="001"/>
          <p:cNvPicPr>
            <a:picLocks noChangeAspect="1" noChangeArrowheads="1"/>
          </p:cNvPicPr>
          <p:nvPr/>
        </p:nvPicPr>
        <p:blipFill>
          <a:blip r:embed="rId3">
            <a:extLst>
              <a:ext uri="{28A0092B-C50C-407E-A947-70E740481C1C}">
                <a14:useLocalDpi xmlns:a14="http://schemas.microsoft.com/office/drawing/2010/main" val="0"/>
              </a:ext>
            </a:extLst>
          </a:blip>
          <a:srcRect t="-2222"/>
          <a:stretch>
            <a:fillRect/>
          </a:stretch>
        </p:blipFill>
        <p:spPr bwMode="auto">
          <a:xfrm>
            <a:off x="1828800" y="-533400"/>
            <a:ext cx="6988175"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891" name="Rectangle 3"/>
          <p:cNvSpPr>
            <a:spLocks noGrp="1" noChangeArrowheads="1"/>
          </p:cNvSpPr>
          <p:nvPr>
            <p:ph type="title"/>
          </p:nvPr>
        </p:nvSpPr>
        <p:spPr>
          <a:xfrm>
            <a:off x="0" y="5943600"/>
            <a:ext cx="4876800" cy="914400"/>
          </a:xfrm>
          <a:gradFill rotWithShape="1">
            <a:gsLst>
              <a:gs pos="0">
                <a:schemeClr val="bg1"/>
              </a:gs>
              <a:gs pos="50000">
                <a:schemeClr val="accent2"/>
              </a:gs>
              <a:gs pos="100000">
                <a:schemeClr val="bg1"/>
              </a:gs>
            </a:gsLst>
            <a:lin ang="5400000" scaled="1"/>
          </a:gradFill>
          <a:ln w="57150">
            <a:solidFill>
              <a:schemeClr val="tx2"/>
            </a:solidFill>
            <a:miter lim="800000"/>
            <a:headEnd/>
            <a:tailEnd/>
          </a:ln>
        </p:spPr>
        <p:txBody>
          <a:bodyPr/>
          <a:lstStyle/>
          <a:p>
            <a:pPr eaLnBrk="1" hangingPunct="1">
              <a:defRPr/>
            </a:pPr>
            <a:r>
              <a:rPr lang="en-US" sz="4000">
                <a:latin typeface="Arial" charset="0"/>
                <a:ea typeface="ＭＳ Ｐゴシック" charset="0"/>
              </a:rPr>
              <a:t>Crossroads Ministry</a:t>
            </a:r>
          </a:p>
        </p:txBody>
      </p:sp>
      <p:sp>
        <p:nvSpPr>
          <p:cNvPr id="933892" name="Text Box 4"/>
          <p:cNvSpPr txBox="1">
            <a:spLocks noChangeArrowheads="1"/>
          </p:cNvSpPr>
          <p:nvPr/>
        </p:nvSpPr>
        <p:spPr bwMode="auto">
          <a:xfrm>
            <a:off x="5181600" y="5257800"/>
            <a:ext cx="2057400" cy="51911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p:spPr>
        <p:txBody>
          <a:bodyPr>
            <a:spAutoFit/>
          </a:bodyPr>
          <a:lstStyle/>
          <a:p>
            <a:pPr algn="ctr">
              <a:spcBef>
                <a:spcPct val="50000"/>
              </a:spcBef>
              <a:defRPr/>
            </a:pPr>
            <a:r>
              <a:rPr lang="en-US" sz="2800" b="1"/>
              <a:t>Indonesia</a:t>
            </a:r>
          </a:p>
        </p:txBody>
      </p:sp>
      <p:sp>
        <p:nvSpPr>
          <p:cNvPr id="241668" name="Text Box 5"/>
          <p:cNvSpPr txBox="1">
            <a:spLocks noChangeArrowheads="1"/>
          </p:cNvSpPr>
          <p:nvPr/>
        </p:nvSpPr>
        <p:spPr bwMode="auto">
          <a:xfrm>
            <a:off x="5638800" y="3276600"/>
            <a:ext cx="2286000" cy="519113"/>
          </a:xfrm>
          <a:prstGeom prst="rect">
            <a:avLst/>
          </a:prstGeom>
          <a:gradFill rotWithShape="1">
            <a:gsLst>
              <a:gs pos="0">
                <a:srgbClr val="4C000F"/>
              </a:gs>
              <a:gs pos="50000">
                <a:srgbClr val="A50021"/>
              </a:gs>
              <a:gs pos="100000">
                <a:srgbClr val="4C000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Philippines</a:t>
            </a:r>
          </a:p>
        </p:txBody>
      </p:sp>
      <p:sp>
        <p:nvSpPr>
          <p:cNvPr id="933894" name="Text Box 6"/>
          <p:cNvSpPr txBox="1">
            <a:spLocks noChangeArrowheads="1"/>
          </p:cNvSpPr>
          <p:nvPr/>
        </p:nvSpPr>
        <p:spPr bwMode="auto">
          <a:xfrm>
            <a:off x="3352800" y="533400"/>
            <a:ext cx="1497013" cy="519113"/>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a:spAutoFit/>
          </a:bodyPr>
          <a:lstStyle/>
          <a:p>
            <a:pPr algn="ctr">
              <a:spcBef>
                <a:spcPct val="50000"/>
              </a:spcBef>
              <a:defRPr/>
            </a:pPr>
            <a:r>
              <a:rPr lang="en-US" sz="2800" b="1"/>
              <a:t>China</a:t>
            </a:r>
          </a:p>
        </p:txBody>
      </p:sp>
      <p:sp>
        <p:nvSpPr>
          <p:cNvPr id="933895" name="Text Box 7"/>
          <p:cNvSpPr txBox="1">
            <a:spLocks noChangeArrowheads="1"/>
          </p:cNvSpPr>
          <p:nvPr/>
        </p:nvSpPr>
        <p:spPr bwMode="auto">
          <a:xfrm>
            <a:off x="1447800" y="4114800"/>
            <a:ext cx="2057400" cy="519113"/>
          </a:xfrm>
          <a:prstGeom prst="rect">
            <a:avLst/>
          </a:prstGeom>
          <a:gradFill rotWithShape="1">
            <a:gsLst>
              <a:gs pos="0">
                <a:srgbClr val="001800"/>
              </a:gs>
              <a:gs pos="50000">
                <a:srgbClr val="003300"/>
              </a:gs>
              <a:gs pos="100000">
                <a:srgbClr val="0018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Malaysia</a:t>
            </a:r>
          </a:p>
        </p:txBody>
      </p:sp>
      <p:sp>
        <p:nvSpPr>
          <p:cNvPr id="933896" name="Text Box 8"/>
          <p:cNvSpPr txBox="1">
            <a:spLocks noChangeArrowheads="1"/>
          </p:cNvSpPr>
          <p:nvPr/>
        </p:nvSpPr>
        <p:spPr bwMode="auto">
          <a:xfrm>
            <a:off x="2819400" y="4724400"/>
            <a:ext cx="2057400"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Singapore</a:t>
            </a:r>
          </a:p>
        </p:txBody>
      </p:sp>
      <p:sp>
        <p:nvSpPr>
          <p:cNvPr id="933897" name="Text Box 9"/>
          <p:cNvSpPr txBox="1">
            <a:spLocks noChangeArrowheads="1"/>
          </p:cNvSpPr>
          <p:nvPr/>
        </p:nvSpPr>
        <p:spPr bwMode="auto">
          <a:xfrm>
            <a:off x="1752600" y="2819400"/>
            <a:ext cx="2057400" cy="519113"/>
          </a:xfrm>
          <a:prstGeom prst="rect">
            <a:avLst/>
          </a:prstGeom>
          <a:gradFill rotWithShape="1">
            <a:gsLst>
              <a:gs pos="0">
                <a:srgbClr val="462A00"/>
              </a:gs>
              <a:gs pos="50000">
                <a:srgbClr val="FF9900"/>
              </a:gs>
              <a:gs pos="100000">
                <a:srgbClr val="462A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Thailand</a:t>
            </a:r>
          </a:p>
        </p:txBody>
      </p:sp>
      <p:sp>
        <p:nvSpPr>
          <p:cNvPr id="933898" name="Text Box 10"/>
          <p:cNvSpPr txBox="1">
            <a:spLocks noChangeArrowheads="1"/>
          </p:cNvSpPr>
          <p:nvPr/>
        </p:nvSpPr>
        <p:spPr bwMode="auto">
          <a:xfrm>
            <a:off x="3124200" y="1600200"/>
            <a:ext cx="2286000" cy="519113"/>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Hong Kong</a:t>
            </a:r>
          </a:p>
        </p:txBody>
      </p:sp>
      <p:sp>
        <p:nvSpPr>
          <p:cNvPr id="933899" name="Text Box 11"/>
          <p:cNvSpPr txBox="1">
            <a:spLocks noChangeArrowheads="1"/>
          </p:cNvSpPr>
          <p:nvPr/>
        </p:nvSpPr>
        <p:spPr bwMode="auto">
          <a:xfrm>
            <a:off x="3124200" y="2133600"/>
            <a:ext cx="1524000" cy="519113"/>
          </a:xfrm>
          <a:prstGeom prst="rect">
            <a:avLst/>
          </a:prstGeom>
          <a:gradFill rotWithShape="1">
            <a:gsLst>
              <a:gs pos="0">
                <a:srgbClr val="760076"/>
              </a:gs>
              <a:gs pos="5000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Macau</a:t>
            </a:r>
          </a:p>
        </p:txBody>
      </p:sp>
      <p:sp>
        <p:nvSpPr>
          <p:cNvPr id="933900" name="Text Box 12"/>
          <p:cNvSpPr txBox="1">
            <a:spLocks noChangeArrowheads="1"/>
          </p:cNvSpPr>
          <p:nvPr/>
        </p:nvSpPr>
        <p:spPr bwMode="auto">
          <a:xfrm>
            <a:off x="5334000" y="0"/>
            <a:ext cx="1497013" cy="519113"/>
          </a:xfrm>
          <a:prstGeom prst="rect">
            <a:avLst/>
          </a:prstGeom>
          <a:gradFill rotWithShape="1">
            <a:gsLst>
              <a:gs pos="0">
                <a:srgbClr val="003B00"/>
              </a:gs>
              <a:gs pos="50000">
                <a:srgbClr val="008000"/>
              </a:gs>
              <a:gs pos="100000">
                <a:srgbClr val="003B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Korea</a:t>
            </a:r>
          </a:p>
        </p:txBody>
      </p:sp>
      <p:sp>
        <p:nvSpPr>
          <p:cNvPr id="933901" name="Text Box 13"/>
          <p:cNvSpPr txBox="1">
            <a:spLocks noChangeArrowheads="1"/>
          </p:cNvSpPr>
          <p:nvPr/>
        </p:nvSpPr>
        <p:spPr bwMode="auto">
          <a:xfrm>
            <a:off x="7086600" y="533400"/>
            <a:ext cx="1497013" cy="519113"/>
          </a:xfrm>
          <a:prstGeom prst="rect">
            <a:avLst/>
          </a:prstGeom>
          <a:gradFill rotWithShape="1">
            <a:gsLst>
              <a:gs pos="0">
                <a:srgbClr val="761800"/>
              </a:gs>
              <a:gs pos="50000">
                <a:srgbClr val="FF3300"/>
              </a:gs>
              <a:gs pos="100000">
                <a:srgbClr val="7618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t>Japan</a:t>
            </a:r>
          </a:p>
        </p:txBody>
      </p:sp>
      <p:sp>
        <p:nvSpPr>
          <p:cNvPr id="933902" name="Text Box 14"/>
          <p:cNvSpPr txBox="1">
            <a:spLocks noChangeArrowheads="1"/>
          </p:cNvSpPr>
          <p:nvPr/>
        </p:nvSpPr>
        <p:spPr bwMode="auto">
          <a:xfrm>
            <a:off x="5486400" y="1676400"/>
            <a:ext cx="1524000" cy="519113"/>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p:spPr>
        <p:txBody>
          <a:bodyPr>
            <a:spAutoFit/>
          </a:bodyPr>
          <a:lstStyle/>
          <a:p>
            <a:pPr algn="ctr">
              <a:spcBef>
                <a:spcPct val="50000"/>
              </a:spcBef>
              <a:defRPr/>
            </a:pPr>
            <a:r>
              <a:rPr lang="en-US" sz="2800" b="1"/>
              <a:t>Taiwan</a:t>
            </a:r>
          </a:p>
        </p:txBody>
      </p:sp>
      <p:sp>
        <p:nvSpPr>
          <p:cNvPr id="933903" name="Line 15"/>
          <p:cNvSpPr>
            <a:spLocks noChangeShapeType="1"/>
          </p:cNvSpPr>
          <p:nvPr/>
        </p:nvSpPr>
        <p:spPr bwMode="auto">
          <a:xfrm flipH="1" flipV="1">
            <a:off x="5562600" y="2438400"/>
            <a:ext cx="304800" cy="838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a:extLst/>
        </p:spPr>
        <p:txBody>
          <a:bodyPr/>
          <a:lstStyle/>
          <a:p>
            <a:pPr>
              <a:defRPr/>
            </a:pPr>
            <a:endParaRPr lang="en-US"/>
          </a:p>
        </p:txBody>
      </p:sp>
      <p:sp>
        <p:nvSpPr>
          <p:cNvPr id="933904" name="Line 16"/>
          <p:cNvSpPr>
            <a:spLocks noChangeShapeType="1"/>
          </p:cNvSpPr>
          <p:nvPr/>
        </p:nvSpPr>
        <p:spPr bwMode="auto">
          <a:xfrm flipH="1" flipV="1">
            <a:off x="4724400" y="2743200"/>
            <a:ext cx="838200" cy="7620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a:extLst/>
        </p:spPr>
        <p:txBody>
          <a:bodyPr/>
          <a:lstStyle/>
          <a:p>
            <a:pPr>
              <a:defRPr/>
            </a:pPr>
            <a:endParaRPr lang="en-US"/>
          </a:p>
        </p:txBody>
      </p:sp>
      <p:sp>
        <p:nvSpPr>
          <p:cNvPr id="933905" name="Line 17"/>
          <p:cNvSpPr>
            <a:spLocks noChangeShapeType="1"/>
          </p:cNvSpPr>
          <p:nvPr/>
        </p:nvSpPr>
        <p:spPr bwMode="auto">
          <a:xfrm flipH="1">
            <a:off x="4267200" y="3733800"/>
            <a:ext cx="1371600" cy="457200"/>
          </a:xfrm>
          <a:prstGeom prst="line">
            <a:avLst/>
          </a:prstGeom>
          <a:noFill/>
          <a:ln w="76200">
            <a:solidFill>
              <a:srgbClr val="FF3300"/>
            </a:solidFill>
            <a:round/>
            <a:headEnd/>
            <a:tailEnd type="triangle" w="med" len="med"/>
          </a:ln>
          <a:effectLst>
            <a:outerShdw blurRad="63500" dist="68392" dir="6708085" algn="ctr" rotWithShape="0">
              <a:schemeClr val="bg2">
                <a:alpha val="74998"/>
              </a:schemeClr>
            </a:outerShdw>
          </a:effectLst>
          <a:extLst/>
        </p:spPr>
        <p:txBody>
          <a:bodyPr/>
          <a:lstStyle/>
          <a:p>
            <a:pPr>
              <a:defRPr/>
            </a:pPr>
            <a:endParaRPr lang="en-US"/>
          </a:p>
        </p:txBody>
      </p:sp>
      <p:sp>
        <p:nvSpPr>
          <p:cNvPr id="933906" name="Line 18"/>
          <p:cNvSpPr>
            <a:spLocks noChangeShapeType="1"/>
          </p:cNvSpPr>
          <p:nvPr/>
        </p:nvSpPr>
        <p:spPr bwMode="auto">
          <a:xfrm flipH="1">
            <a:off x="5410200" y="3810000"/>
            <a:ext cx="457200" cy="11430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a:extLst/>
        </p:spPr>
        <p:txBody>
          <a:bodyPr/>
          <a:lstStyle/>
          <a:p>
            <a:pPr>
              <a:defRPr/>
            </a:pPr>
            <a:endParaRPr lang="en-US"/>
          </a:p>
        </p:txBody>
      </p:sp>
      <p:sp>
        <p:nvSpPr>
          <p:cNvPr id="933907" name="Line 19"/>
          <p:cNvSpPr>
            <a:spLocks noChangeShapeType="1"/>
          </p:cNvSpPr>
          <p:nvPr/>
        </p:nvSpPr>
        <p:spPr bwMode="auto">
          <a:xfrm flipV="1">
            <a:off x="6248400" y="2362200"/>
            <a:ext cx="304800" cy="838200"/>
          </a:xfrm>
          <a:prstGeom prst="line">
            <a:avLst/>
          </a:prstGeom>
          <a:noFill/>
          <a:ln w="76200">
            <a:solidFill>
              <a:srgbClr val="FF3300"/>
            </a:solidFill>
            <a:round/>
            <a:headEnd/>
            <a:tailEnd type="triangle" w="med" len="med"/>
          </a:ln>
          <a:effectLst>
            <a:outerShdw blurRad="63500" dist="64758" dir="4721404" algn="ctr" rotWithShape="0">
              <a:schemeClr val="bg2">
                <a:alpha val="74998"/>
              </a:schemeClr>
            </a:outerShdw>
          </a:effectLst>
          <a:extLst/>
        </p:spPr>
        <p:txBody>
          <a:bodyPr/>
          <a:lstStyle/>
          <a:p>
            <a:pPr>
              <a:defRPr/>
            </a:pPr>
            <a:endParaRPr lang="en-US"/>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33894">
                                            <p:bg/>
                                          </p:spTgt>
                                        </p:tgtEl>
                                        <p:attrNameLst>
                                          <p:attrName>style.visibility</p:attrName>
                                        </p:attrNameLst>
                                      </p:cBhvr>
                                      <p:to>
                                        <p:strVal val="visible"/>
                                      </p:to>
                                    </p:set>
                                    <p:anim calcmode="lin" valueType="num">
                                      <p:cBhvr>
                                        <p:cTn id="7" dur="1000" fill="hold"/>
                                        <p:tgtEl>
                                          <p:spTgt spid="933894">
                                            <p:bg/>
                                          </p:spTgt>
                                        </p:tgtEl>
                                        <p:attrNameLst>
                                          <p:attrName>ppt_w</p:attrName>
                                        </p:attrNameLst>
                                      </p:cBhvr>
                                      <p:tavLst>
                                        <p:tav tm="0">
                                          <p:val>
                                            <p:fltVal val="0"/>
                                          </p:val>
                                        </p:tav>
                                        <p:tav tm="100000">
                                          <p:val>
                                            <p:strVal val="#ppt_w"/>
                                          </p:val>
                                        </p:tav>
                                      </p:tavLst>
                                    </p:anim>
                                    <p:anim calcmode="lin" valueType="num">
                                      <p:cBhvr>
                                        <p:cTn id="8" dur="1000" fill="hold"/>
                                        <p:tgtEl>
                                          <p:spTgt spid="933894">
                                            <p:bg/>
                                          </p:spTgt>
                                        </p:tgtEl>
                                        <p:attrNameLst>
                                          <p:attrName>ppt_h</p:attrName>
                                        </p:attrNameLst>
                                      </p:cBhvr>
                                      <p:tavLst>
                                        <p:tav tm="0">
                                          <p:val>
                                            <p:fltVal val="0"/>
                                          </p:val>
                                        </p:tav>
                                        <p:tav tm="100000">
                                          <p:val>
                                            <p:strVal val="#ppt_h"/>
                                          </p:val>
                                        </p:tav>
                                      </p:tavLst>
                                    </p:anim>
                                    <p:anim calcmode="lin" valueType="num">
                                      <p:cBhvr>
                                        <p:cTn id="9" dur="1000" fill="hold"/>
                                        <p:tgtEl>
                                          <p:spTgt spid="933894">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33894">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933894">
                                            <p:txEl>
                                              <p:pRg st="0" end="0"/>
                                            </p:txEl>
                                          </p:spTgt>
                                        </p:tgtEl>
                                        <p:attrNameLst>
                                          <p:attrName>style.visibility</p:attrName>
                                        </p:attrNameLst>
                                      </p:cBhvr>
                                      <p:to>
                                        <p:strVal val="visible"/>
                                      </p:to>
                                    </p:set>
                                    <p:anim calcmode="lin" valueType="num">
                                      <p:cBhvr>
                                        <p:cTn id="13" dur="1000" fill="hold"/>
                                        <p:tgtEl>
                                          <p:spTgt spid="93389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3389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3389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3389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933892">
                                            <p:bg/>
                                          </p:spTgt>
                                        </p:tgtEl>
                                        <p:attrNameLst>
                                          <p:attrName>style.visibility</p:attrName>
                                        </p:attrNameLst>
                                      </p:cBhvr>
                                      <p:to>
                                        <p:strVal val="visible"/>
                                      </p:to>
                                    </p:set>
                                    <p:anim calcmode="lin" valueType="num">
                                      <p:cBhvr>
                                        <p:cTn id="20" dur="1000" fill="hold"/>
                                        <p:tgtEl>
                                          <p:spTgt spid="933892">
                                            <p:bg/>
                                          </p:spTgt>
                                        </p:tgtEl>
                                        <p:attrNameLst>
                                          <p:attrName>ppt_w</p:attrName>
                                        </p:attrNameLst>
                                      </p:cBhvr>
                                      <p:tavLst>
                                        <p:tav tm="0">
                                          <p:val>
                                            <p:fltVal val="0"/>
                                          </p:val>
                                        </p:tav>
                                        <p:tav tm="100000">
                                          <p:val>
                                            <p:strVal val="#ppt_w"/>
                                          </p:val>
                                        </p:tav>
                                      </p:tavLst>
                                    </p:anim>
                                    <p:anim calcmode="lin" valueType="num">
                                      <p:cBhvr>
                                        <p:cTn id="21" dur="1000" fill="hold"/>
                                        <p:tgtEl>
                                          <p:spTgt spid="933892">
                                            <p:bg/>
                                          </p:spTgt>
                                        </p:tgtEl>
                                        <p:attrNameLst>
                                          <p:attrName>ppt_h</p:attrName>
                                        </p:attrNameLst>
                                      </p:cBhvr>
                                      <p:tavLst>
                                        <p:tav tm="0">
                                          <p:val>
                                            <p:fltVal val="0"/>
                                          </p:val>
                                        </p:tav>
                                        <p:tav tm="100000">
                                          <p:val>
                                            <p:strVal val="#ppt_h"/>
                                          </p:val>
                                        </p:tav>
                                      </p:tavLst>
                                    </p:anim>
                                    <p:anim calcmode="lin" valueType="num">
                                      <p:cBhvr>
                                        <p:cTn id="22" dur="1000" fill="hold"/>
                                        <p:tgtEl>
                                          <p:spTgt spid="933892">
                                            <p:bg/>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33892">
                                            <p:bg/>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933892">
                                            <p:txEl>
                                              <p:pRg st="0" end="0"/>
                                            </p:txEl>
                                          </p:spTgt>
                                        </p:tgtEl>
                                        <p:attrNameLst>
                                          <p:attrName>style.visibility</p:attrName>
                                        </p:attrNameLst>
                                      </p:cBhvr>
                                      <p:to>
                                        <p:strVal val="visible"/>
                                      </p:to>
                                    </p:set>
                                    <p:anim calcmode="lin" valueType="num">
                                      <p:cBhvr>
                                        <p:cTn id="26" dur="1000" fill="hold"/>
                                        <p:tgtEl>
                                          <p:spTgt spid="933892">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933892">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93389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3389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2000"/>
                            </p:stCondLst>
                            <p:childTnLst>
                              <p:par>
                                <p:cTn id="31" presetID="15" presetClass="entr" presetSubtype="0" fill="hold" nodeType="afterEffect">
                                  <p:stCondLst>
                                    <p:cond delay="0"/>
                                  </p:stCondLst>
                                  <p:childTnLst>
                                    <p:set>
                                      <p:cBhvr>
                                        <p:cTn id="32" dur="1" fill="hold">
                                          <p:stCondLst>
                                            <p:cond delay="0"/>
                                          </p:stCondLst>
                                        </p:cTn>
                                        <p:tgtEl>
                                          <p:spTgt spid="933895"/>
                                        </p:tgtEl>
                                        <p:attrNameLst>
                                          <p:attrName>style.visibility</p:attrName>
                                        </p:attrNameLst>
                                      </p:cBhvr>
                                      <p:to>
                                        <p:strVal val="visible"/>
                                      </p:to>
                                    </p:set>
                                    <p:anim calcmode="lin" valueType="num">
                                      <p:cBhvr>
                                        <p:cTn id="33" dur="1000" fill="hold"/>
                                        <p:tgtEl>
                                          <p:spTgt spid="933895"/>
                                        </p:tgtEl>
                                        <p:attrNameLst>
                                          <p:attrName>ppt_w</p:attrName>
                                        </p:attrNameLst>
                                      </p:cBhvr>
                                      <p:tavLst>
                                        <p:tav tm="0">
                                          <p:val>
                                            <p:fltVal val="0"/>
                                          </p:val>
                                        </p:tav>
                                        <p:tav tm="100000">
                                          <p:val>
                                            <p:strVal val="#ppt_w"/>
                                          </p:val>
                                        </p:tav>
                                      </p:tavLst>
                                    </p:anim>
                                    <p:anim calcmode="lin" valueType="num">
                                      <p:cBhvr>
                                        <p:cTn id="34" dur="1000" fill="hold"/>
                                        <p:tgtEl>
                                          <p:spTgt spid="933895"/>
                                        </p:tgtEl>
                                        <p:attrNameLst>
                                          <p:attrName>ppt_h</p:attrName>
                                        </p:attrNameLst>
                                      </p:cBhvr>
                                      <p:tavLst>
                                        <p:tav tm="0">
                                          <p:val>
                                            <p:fltVal val="0"/>
                                          </p:val>
                                        </p:tav>
                                        <p:tav tm="100000">
                                          <p:val>
                                            <p:strVal val="#ppt_h"/>
                                          </p:val>
                                        </p:tav>
                                      </p:tavLst>
                                    </p:anim>
                                    <p:anim calcmode="lin" valueType="num">
                                      <p:cBhvr>
                                        <p:cTn id="35" dur="1000" fill="hold"/>
                                        <p:tgtEl>
                                          <p:spTgt spid="93389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33895"/>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3000"/>
                            </p:stCondLst>
                            <p:childTnLst>
                              <p:par>
                                <p:cTn id="38" presetID="15" presetClass="entr" presetSubtype="0" fill="hold" grpId="0" nodeType="afterEffect">
                                  <p:stCondLst>
                                    <p:cond delay="0"/>
                                  </p:stCondLst>
                                  <p:childTnLst>
                                    <p:set>
                                      <p:cBhvr>
                                        <p:cTn id="39" dur="1" fill="hold">
                                          <p:stCondLst>
                                            <p:cond delay="0"/>
                                          </p:stCondLst>
                                        </p:cTn>
                                        <p:tgtEl>
                                          <p:spTgt spid="933897">
                                            <p:bg/>
                                          </p:spTgt>
                                        </p:tgtEl>
                                        <p:attrNameLst>
                                          <p:attrName>style.visibility</p:attrName>
                                        </p:attrNameLst>
                                      </p:cBhvr>
                                      <p:to>
                                        <p:strVal val="visible"/>
                                      </p:to>
                                    </p:set>
                                    <p:anim calcmode="lin" valueType="num">
                                      <p:cBhvr>
                                        <p:cTn id="40" dur="1000" fill="hold"/>
                                        <p:tgtEl>
                                          <p:spTgt spid="933897">
                                            <p:bg/>
                                          </p:spTgt>
                                        </p:tgtEl>
                                        <p:attrNameLst>
                                          <p:attrName>ppt_w</p:attrName>
                                        </p:attrNameLst>
                                      </p:cBhvr>
                                      <p:tavLst>
                                        <p:tav tm="0">
                                          <p:val>
                                            <p:fltVal val="0"/>
                                          </p:val>
                                        </p:tav>
                                        <p:tav tm="100000">
                                          <p:val>
                                            <p:strVal val="#ppt_w"/>
                                          </p:val>
                                        </p:tav>
                                      </p:tavLst>
                                    </p:anim>
                                    <p:anim calcmode="lin" valueType="num">
                                      <p:cBhvr>
                                        <p:cTn id="41" dur="1000" fill="hold"/>
                                        <p:tgtEl>
                                          <p:spTgt spid="933897">
                                            <p:bg/>
                                          </p:spTgt>
                                        </p:tgtEl>
                                        <p:attrNameLst>
                                          <p:attrName>ppt_h</p:attrName>
                                        </p:attrNameLst>
                                      </p:cBhvr>
                                      <p:tavLst>
                                        <p:tav tm="0">
                                          <p:val>
                                            <p:fltVal val="0"/>
                                          </p:val>
                                        </p:tav>
                                        <p:tav tm="100000">
                                          <p:val>
                                            <p:strVal val="#ppt_h"/>
                                          </p:val>
                                        </p:tav>
                                      </p:tavLst>
                                    </p:anim>
                                    <p:anim calcmode="lin" valueType="num">
                                      <p:cBhvr>
                                        <p:cTn id="42" dur="1000" fill="hold"/>
                                        <p:tgtEl>
                                          <p:spTgt spid="933897">
                                            <p:bg/>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933897">
                                            <p:bg/>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933897">
                                            <p:txEl>
                                              <p:pRg st="0" end="0"/>
                                            </p:txEl>
                                          </p:spTgt>
                                        </p:tgtEl>
                                        <p:attrNameLst>
                                          <p:attrName>style.visibility</p:attrName>
                                        </p:attrNameLst>
                                      </p:cBhvr>
                                      <p:to>
                                        <p:strVal val="visible"/>
                                      </p:to>
                                    </p:set>
                                    <p:anim calcmode="lin" valueType="num">
                                      <p:cBhvr>
                                        <p:cTn id="46" dur="1000" fill="hold"/>
                                        <p:tgtEl>
                                          <p:spTgt spid="933897">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933897">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93389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93389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nodeType="afterGroup">
                            <p:stCondLst>
                              <p:cond delay="4000"/>
                            </p:stCondLst>
                            <p:childTnLst>
                              <p:par>
                                <p:cTn id="51" presetID="15" presetClass="entr" presetSubtype="0" fill="hold" grpId="0" nodeType="afterEffect">
                                  <p:stCondLst>
                                    <p:cond delay="0"/>
                                  </p:stCondLst>
                                  <p:childTnLst>
                                    <p:set>
                                      <p:cBhvr>
                                        <p:cTn id="52" dur="1" fill="hold">
                                          <p:stCondLst>
                                            <p:cond delay="0"/>
                                          </p:stCondLst>
                                        </p:cTn>
                                        <p:tgtEl>
                                          <p:spTgt spid="933898">
                                            <p:bg/>
                                          </p:spTgt>
                                        </p:tgtEl>
                                        <p:attrNameLst>
                                          <p:attrName>style.visibility</p:attrName>
                                        </p:attrNameLst>
                                      </p:cBhvr>
                                      <p:to>
                                        <p:strVal val="visible"/>
                                      </p:to>
                                    </p:set>
                                    <p:anim calcmode="lin" valueType="num">
                                      <p:cBhvr>
                                        <p:cTn id="53" dur="1000" fill="hold"/>
                                        <p:tgtEl>
                                          <p:spTgt spid="933898">
                                            <p:bg/>
                                          </p:spTgt>
                                        </p:tgtEl>
                                        <p:attrNameLst>
                                          <p:attrName>ppt_w</p:attrName>
                                        </p:attrNameLst>
                                      </p:cBhvr>
                                      <p:tavLst>
                                        <p:tav tm="0">
                                          <p:val>
                                            <p:fltVal val="0"/>
                                          </p:val>
                                        </p:tav>
                                        <p:tav tm="100000">
                                          <p:val>
                                            <p:strVal val="#ppt_w"/>
                                          </p:val>
                                        </p:tav>
                                      </p:tavLst>
                                    </p:anim>
                                    <p:anim calcmode="lin" valueType="num">
                                      <p:cBhvr>
                                        <p:cTn id="54" dur="1000" fill="hold"/>
                                        <p:tgtEl>
                                          <p:spTgt spid="933898">
                                            <p:bg/>
                                          </p:spTgt>
                                        </p:tgtEl>
                                        <p:attrNameLst>
                                          <p:attrName>ppt_h</p:attrName>
                                        </p:attrNameLst>
                                      </p:cBhvr>
                                      <p:tavLst>
                                        <p:tav tm="0">
                                          <p:val>
                                            <p:fltVal val="0"/>
                                          </p:val>
                                        </p:tav>
                                        <p:tav tm="100000">
                                          <p:val>
                                            <p:strVal val="#ppt_h"/>
                                          </p:val>
                                        </p:tav>
                                      </p:tavLst>
                                    </p:anim>
                                    <p:anim calcmode="lin" valueType="num">
                                      <p:cBhvr>
                                        <p:cTn id="55" dur="1000" fill="hold"/>
                                        <p:tgtEl>
                                          <p:spTgt spid="933898">
                                            <p:bg/>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933898">
                                            <p:bg/>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933898">
                                            <p:txEl>
                                              <p:pRg st="0" end="0"/>
                                            </p:txEl>
                                          </p:spTgt>
                                        </p:tgtEl>
                                        <p:attrNameLst>
                                          <p:attrName>style.visibility</p:attrName>
                                        </p:attrNameLst>
                                      </p:cBhvr>
                                      <p:to>
                                        <p:strVal val="visible"/>
                                      </p:to>
                                    </p:set>
                                    <p:anim calcmode="lin" valueType="num">
                                      <p:cBhvr>
                                        <p:cTn id="59" dur="1000" fill="hold"/>
                                        <p:tgtEl>
                                          <p:spTgt spid="933898">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933898">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9338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9338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63" fill="hold" nodeType="afterGroup">
                            <p:stCondLst>
                              <p:cond delay="5000"/>
                            </p:stCondLst>
                            <p:childTnLst>
                              <p:par>
                                <p:cTn id="64" presetID="15" presetClass="entr" presetSubtype="0" fill="hold" grpId="0" nodeType="afterEffect">
                                  <p:stCondLst>
                                    <p:cond delay="0"/>
                                  </p:stCondLst>
                                  <p:childTnLst>
                                    <p:set>
                                      <p:cBhvr>
                                        <p:cTn id="65" dur="1" fill="hold">
                                          <p:stCondLst>
                                            <p:cond delay="0"/>
                                          </p:stCondLst>
                                        </p:cTn>
                                        <p:tgtEl>
                                          <p:spTgt spid="933899">
                                            <p:bg/>
                                          </p:spTgt>
                                        </p:tgtEl>
                                        <p:attrNameLst>
                                          <p:attrName>style.visibility</p:attrName>
                                        </p:attrNameLst>
                                      </p:cBhvr>
                                      <p:to>
                                        <p:strVal val="visible"/>
                                      </p:to>
                                    </p:set>
                                    <p:anim calcmode="lin" valueType="num">
                                      <p:cBhvr>
                                        <p:cTn id="66" dur="1000" fill="hold"/>
                                        <p:tgtEl>
                                          <p:spTgt spid="933899">
                                            <p:bg/>
                                          </p:spTgt>
                                        </p:tgtEl>
                                        <p:attrNameLst>
                                          <p:attrName>ppt_w</p:attrName>
                                        </p:attrNameLst>
                                      </p:cBhvr>
                                      <p:tavLst>
                                        <p:tav tm="0">
                                          <p:val>
                                            <p:fltVal val="0"/>
                                          </p:val>
                                        </p:tav>
                                        <p:tav tm="100000">
                                          <p:val>
                                            <p:strVal val="#ppt_w"/>
                                          </p:val>
                                        </p:tav>
                                      </p:tavLst>
                                    </p:anim>
                                    <p:anim calcmode="lin" valueType="num">
                                      <p:cBhvr>
                                        <p:cTn id="67" dur="1000" fill="hold"/>
                                        <p:tgtEl>
                                          <p:spTgt spid="933899">
                                            <p:bg/>
                                          </p:spTgt>
                                        </p:tgtEl>
                                        <p:attrNameLst>
                                          <p:attrName>ppt_h</p:attrName>
                                        </p:attrNameLst>
                                      </p:cBhvr>
                                      <p:tavLst>
                                        <p:tav tm="0">
                                          <p:val>
                                            <p:fltVal val="0"/>
                                          </p:val>
                                        </p:tav>
                                        <p:tav tm="100000">
                                          <p:val>
                                            <p:strVal val="#ppt_h"/>
                                          </p:val>
                                        </p:tav>
                                      </p:tavLst>
                                    </p:anim>
                                    <p:anim calcmode="lin" valueType="num">
                                      <p:cBhvr>
                                        <p:cTn id="68" dur="1000" fill="hold"/>
                                        <p:tgtEl>
                                          <p:spTgt spid="933899">
                                            <p:bg/>
                                          </p:spTgt>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933899">
                                            <p:bg/>
                                          </p:spTgt>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933899">
                                            <p:txEl>
                                              <p:pRg st="0" end="0"/>
                                            </p:txEl>
                                          </p:spTgt>
                                        </p:tgtEl>
                                        <p:attrNameLst>
                                          <p:attrName>style.visibility</p:attrName>
                                        </p:attrNameLst>
                                      </p:cBhvr>
                                      <p:to>
                                        <p:strVal val="visible"/>
                                      </p:to>
                                    </p:set>
                                    <p:anim calcmode="lin" valueType="num">
                                      <p:cBhvr>
                                        <p:cTn id="72" dur="1000" fill="hold"/>
                                        <p:tgtEl>
                                          <p:spTgt spid="933899">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933899">
                                            <p:txEl>
                                              <p:pRg st="0" end="0"/>
                                            </p:txEl>
                                          </p:spTgt>
                                        </p:tgtEl>
                                        <p:attrNameLst>
                                          <p:attrName>ppt_h</p:attrName>
                                        </p:attrNameLst>
                                      </p:cBhvr>
                                      <p:tavLst>
                                        <p:tav tm="0">
                                          <p:val>
                                            <p:fltVal val="0"/>
                                          </p:val>
                                        </p:tav>
                                        <p:tav tm="100000">
                                          <p:val>
                                            <p:strVal val="#ppt_h"/>
                                          </p:val>
                                        </p:tav>
                                      </p:tavLst>
                                    </p:anim>
                                    <p:anim calcmode="lin" valueType="num">
                                      <p:cBhvr>
                                        <p:cTn id="74" dur="1000" fill="hold"/>
                                        <p:tgtEl>
                                          <p:spTgt spid="9338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9338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76" fill="hold" nodeType="afterGroup">
                            <p:stCondLst>
                              <p:cond delay="6000"/>
                            </p:stCondLst>
                            <p:childTnLst>
                              <p:par>
                                <p:cTn id="77" presetID="15" presetClass="entr" presetSubtype="0" fill="hold" grpId="0" nodeType="afterEffect">
                                  <p:stCondLst>
                                    <p:cond delay="0"/>
                                  </p:stCondLst>
                                  <p:childTnLst>
                                    <p:set>
                                      <p:cBhvr>
                                        <p:cTn id="78" dur="1" fill="hold">
                                          <p:stCondLst>
                                            <p:cond delay="0"/>
                                          </p:stCondLst>
                                        </p:cTn>
                                        <p:tgtEl>
                                          <p:spTgt spid="933900">
                                            <p:bg/>
                                          </p:spTgt>
                                        </p:tgtEl>
                                        <p:attrNameLst>
                                          <p:attrName>style.visibility</p:attrName>
                                        </p:attrNameLst>
                                      </p:cBhvr>
                                      <p:to>
                                        <p:strVal val="visible"/>
                                      </p:to>
                                    </p:set>
                                    <p:anim calcmode="lin" valueType="num">
                                      <p:cBhvr>
                                        <p:cTn id="79" dur="1000" fill="hold"/>
                                        <p:tgtEl>
                                          <p:spTgt spid="933900">
                                            <p:bg/>
                                          </p:spTgt>
                                        </p:tgtEl>
                                        <p:attrNameLst>
                                          <p:attrName>ppt_w</p:attrName>
                                        </p:attrNameLst>
                                      </p:cBhvr>
                                      <p:tavLst>
                                        <p:tav tm="0">
                                          <p:val>
                                            <p:fltVal val="0"/>
                                          </p:val>
                                        </p:tav>
                                        <p:tav tm="100000">
                                          <p:val>
                                            <p:strVal val="#ppt_w"/>
                                          </p:val>
                                        </p:tav>
                                      </p:tavLst>
                                    </p:anim>
                                    <p:anim calcmode="lin" valueType="num">
                                      <p:cBhvr>
                                        <p:cTn id="80" dur="1000" fill="hold"/>
                                        <p:tgtEl>
                                          <p:spTgt spid="933900">
                                            <p:bg/>
                                          </p:spTgt>
                                        </p:tgtEl>
                                        <p:attrNameLst>
                                          <p:attrName>ppt_h</p:attrName>
                                        </p:attrNameLst>
                                      </p:cBhvr>
                                      <p:tavLst>
                                        <p:tav tm="0">
                                          <p:val>
                                            <p:fltVal val="0"/>
                                          </p:val>
                                        </p:tav>
                                        <p:tav tm="100000">
                                          <p:val>
                                            <p:strVal val="#ppt_h"/>
                                          </p:val>
                                        </p:tav>
                                      </p:tavLst>
                                    </p:anim>
                                    <p:anim calcmode="lin" valueType="num">
                                      <p:cBhvr>
                                        <p:cTn id="81" dur="1000" fill="hold"/>
                                        <p:tgtEl>
                                          <p:spTgt spid="933900">
                                            <p:bg/>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933900">
                                            <p:bg/>
                                          </p:spTgt>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933900">
                                            <p:txEl>
                                              <p:pRg st="0" end="0"/>
                                            </p:txEl>
                                          </p:spTgt>
                                        </p:tgtEl>
                                        <p:attrNameLst>
                                          <p:attrName>style.visibility</p:attrName>
                                        </p:attrNameLst>
                                      </p:cBhvr>
                                      <p:to>
                                        <p:strVal val="visible"/>
                                      </p:to>
                                    </p:set>
                                    <p:anim calcmode="lin" valueType="num">
                                      <p:cBhvr>
                                        <p:cTn id="85" dur="1000" fill="hold"/>
                                        <p:tgtEl>
                                          <p:spTgt spid="933900">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933900">
                                            <p:txEl>
                                              <p:pRg st="0" end="0"/>
                                            </p:txEl>
                                          </p:spTgt>
                                        </p:tgtEl>
                                        <p:attrNameLst>
                                          <p:attrName>ppt_h</p:attrName>
                                        </p:attrNameLst>
                                      </p:cBhvr>
                                      <p:tavLst>
                                        <p:tav tm="0">
                                          <p:val>
                                            <p:fltVal val="0"/>
                                          </p:val>
                                        </p:tav>
                                        <p:tav tm="100000">
                                          <p:val>
                                            <p:strVal val="#ppt_h"/>
                                          </p:val>
                                        </p:tav>
                                      </p:tavLst>
                                    </p:anim>
                                    <p:anim calcmode="lin" valueType="num">
                                      <p:cBhvr>
                                        <p:cTn id="87" dur="1000" fill="hold"/>
                                        <p:tgtEl>
                                          <p:spTgt spid="93390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93390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7000"/>
                            </p:stCondLst>
                            <p:childTnLst>
                              <p:par>
                                <p:cTn id="90" presetID="15" presetClass="entr" presetSubtype="0" fill="hold" grpId="0" nodeType="afterEffect">
                                  <p:stCondLst>
                                    <p:cond delay="0"/>
                                  </p:stCondLst>
                                  <p:childTnLst>
                                    <p:set>
                                      <p:cBhvr>
                                        <p:cTn id="91" dur="1" fill="hold">
                                          <p:stCondLst>
                                            <p:cond delay="0"/>
                                          </p:stCondLst>
                                        </p:cTn>
                                        <p:tgtEl>
                                          <p:spTgt spid="933901">
                                            <p:bg/>
                                          </p:spTgt>
                                        </p:tgtEl>
                                        <p:attrNameLst>
                                          <p:attrName>style.visibility</p:attrName>
                                        </p:attrNameLst>
                                      </p:cBhvr>
                                      <p:to>
                                        <p:strVal val="visible"/>
                                      </p:to>
                                    </p:set>
                                    <p:anim calcmode="lin" valueType="num">
                                      <p:cBhvr>
                                        <p:cTn id="92" dur="1000" fill="hold"/>
                                        <p:tgtEl>
                                          <p:spTgt spid="933901">
                                            <p:bg/>
                                          </p:spTgt>
                                        </p:tgtEl>
                                        <p:attrNameLst>
                                          <p:attrName>ppt_w</p:attrName>
                                        </p:attrNameLst>
                                      </p:cBhvr>
                                      <p:tavLst>
                                        <p:tav tm="0">
                                          <p:val>
                                            <p:fltVal val="0"/>
                                          </p:val>
                                        </p:tav>
                                        <p:tav tm="100000">
                                          <p:val>
                                            <p:strVal val="#ppt_w"/>
                                          </p:val>
                                        </p:tav>
                                      </p:tavLst>
                                    </p:anim>
                                    <p:anim calcmode="lin" valueType="num">
                                      <p:cBhvr>
                                        <p:cTn id="93" dur="1000" fill="hold"/>
                                        <p:tgtEl>
                                          <p:spTgt spid="933901">
                                            <p:bg/>
                                          </p:spTgt>
                                        </p:tgtEl>
                                        <p:attrNameLst>
                                          <p:attrName>ppt_h</p:attrName>
                                        </p:attrNameLst>
                                      </p:cBhvr>
                                      <p:tavLst>
                                        <p:tav tm="0">
                                          <p:val>
                                            <p:fltVal val="0"/>
                                          </p:val>
                                        </p:tav>
                                        <p:tav tm="100000">
                                          <p:val>
                                            <p:strVal val="#ppt_h"/>
                                          </p:val>
                                        </p:tav>
                                      </p:tavLst>
                                    </p:anim>
                                    <p:anim calcmode="lin" valueType="num">
                                      <p:cBhvr>
                                        <p:cTn id="94" dur="1000" fill="hold"/>
                                        <p:tgtEl>
                                          <p:spTgt spid="933901">
                                            <p:bg/>
                                          </p:spTgt>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933901">
                                            <p:bg/>
                                          </p:spTgt>
                                        </p:tgtEl>
                                        <p:attrNameLst>
                                          <p:attrName>ppt_y</p:attrName>
                                        </p:attrNameLst>
                                      </p:cBhvr>
                                      <p:tavLst>
                                        <p:tav tm="0" fmla="#ppt_y+(sin(-2*pi*(1-$))*-#ppt_x+cos(-2*pi*(1-$))*(1-#ppt_y))*(1-$)">
                                          <p:val>
                                            <p:fltVal val="0"/>
                                          </p:val>
                                        </p:tav>
                                        <p:tav tm="100000">
                                          <p:val>
                                            <p:fltVal val="1"/>
                                          </p:val>
                                        </p:tav>
                                      </p:tavLst>
                                    </p:anim>
                                  </p:childTnLst>
                                </p:cTn>
                              </p:par>
                              <p:par>
                                <p:cTn id="96" presetID="15" presetClass="entr" presetSubtype="0" fill="hold" grpId="0" nodeType="withEffect">
                                  <p:stCondLst>
                                    <p:cond delay="0"/>
                                  </p:stCondLst>
                                  <p:childTnLst>
                                    <p:set>
                                      <p:cBhvr>
                                        <p:cTn id="97" dur="1" fill="hold">
                                          <p:stCondLst>
                                            <p:cond delay="0"/>
                                          </p:stCondLst>
                                        </p:cTn>
                                        <p:tgtEl>
                                          <p:spTgt spid="933901">
                                            <p:txEl>
                                              <p:pRg st="0" end="0"/>
                                            </p:txEl>
                                          </p:spTgt>
                                        </p:tgtEl>
                                        <p:attrNameLst>
                                          <p:attrName>style.visibility</p:attrName>
                                        </p:attrNameLst>
                                      </p:cBhvr>
                                      <p:to>
                                        <p:strVal val="visible"/>
                                      </p:to>
                                    </p:set>
                                    <p:anim calcmode="lin" valueType="num">
                                      <p:cBhvr>
                                        <p:cTn id="98" dur="1000" fill="hold"/>
                                        <p:tgtEl>
                                          <p:spTgt spid="933901">
                                            <p:txEl>
                                              <p:pRg st="0" end="0"/>
                                            </p:txEl>
                                          </p:spTgt>
                                        </p:tgtEl>
                                        <p:attrNameLst>
                                          <p:attrName>ppt_w</p:attrName>
                                        </p:attrNameLst>
                                      </p:cBhvr>
                                      <p:tavLst>
                                        <p:tav tm="0">
                                          <p:val>
                                            <p:fltVal val="0"/>
                                          </p:val>
                                        </p:tav>
                                        <p:tav tm="100000">
                                          <p:val>
                                            <p:strVal val="#ppt_w"/>
                                          </p:val>
                                        </p:tav>
                                      </p:tavLst>
                                    </p:anim>
                                    <p:anim calcmode="lin" valueType="num">
                                      <p:cBhvr>
                                        <p:cTn id="99" dur="1000" fill="hold"/>
                                        <p:tgtEl>
                                          <p:spTgt spid="933901">
                                            <p:txEl>
                                              <p:pRg st="0" end="0"/>
                                            </p:txEl>
                                          </p:spTgt>
                                        </p:tgtEl>
                                        <p:attrNameLst>
                                          <p:attrName>ppt_h</p:attrName>
                                        </p:attrNameLst>
                                      </p:cBhvr>
                                      <p:tavLst>
                                        <p:tav tm="0">
                                          <p:val>
                                            <p:fltVal val="0"/>
                                          </p:val>
                                        </p:tav>
                                        <p:tav tm="100000">
                                          <p:val>
                                            <p:strVal val="#ppt_h"/>
                                          </p:val>
                                        </p:tav>
                                      </p:tavLst>
                                    </p:anim>
                                    <p:anim calcmode="lin" valueType="num">
                                      <p:cBhvr>
                                        <p:cTn id="100" dur="1000" fill="hold"/>
                                        <p:tgtEl>
                                          <p:spTgt spid="93390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93390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02" fill="hold" nodeType="afterGroup">
                            <p:stCondLst>
                              <p:cond delay="8000"/>
                            </p:stCondLst>
                            <p:childTnLst>
                              <p:par>
                                <p:cTn id="103" presetID="15" presetClass="entr" presetSubtype="0" fill="hold" grpId="0" nodeType="afterEffect">
                                  <p:stCondLst>
                                    <p:cond delay="0"/>
                                  </p:stCondLst>
                                  <p:childTnLst>
                                    <p:set>
                                      <p:cBhvr>
                                        <p:cTn id="104" dur="1" fill="hold">
                                          <p:stCondLst>
                                            <p:cond delay="0"/>
                                          </p:stCondLst>
                                        </p:cTn>
                                        <p:tgtEl>
                                          <p:spTgt spid="933902">
                                            <p:bg/>
                                          </p:spTgt>
                                        </p:tgtEl>
                                        <p:attrNameLst>
                                          <p:attrName>style.visibility</p:attrName>
                                        </p:attrNameLst>
                                      </p:cBhvr>
                                      <p:to>
                                        <p:strVal val="visible"/>
                                      </p:to>
                                    </p:set>
                                    <p:anim calcmode="lin" valueType="num">
                                      <p:cBhvr>
                                        <p:cTn id="105" dur="1000" fill="hold"/>
                                        <p:tgtEl>
                                          <p:spTgt spid="933902">
                                            <p:bg/>
                                          </p:spTgt>
                                        </p:tgtEl>
                                        <p:attrNameLst>
                                          <p:attrName>ppt_w</p:attrName>
                                        </p:attrNameLst>
                                      </p:cBhvr>
                                      <p:tavLst>
                                        <p:tav tm="0">
                                          <p:val>
                                            <p:fltVal val="0"/>
                                          </p:val>
                                        </p:tav>
                                        <p:tav tm="100000">
                                          <p:val>
                                            <p:strVal val="#ppt_w"/>
                                          </p:val>
                                        </p:tav>
                                      </p:tavLst>
                                    </p:anim>
                                    <p:anim calcmode="lin" valueType="num">
                                      <p:cBhvr>
                                        <p:cTn id="106" dur="1000" fill="hold"/>
                                        <p:tgtEl>
                                          <p:spTgt spid="933902">
                                            <p:bg/>
                                          </p:spTgt>
                                        </p:tgtEl>
                                        <p:attrNameLst>
                                          <p:attrName>ppt_h</p:attrName>
                                        </p:attrNameLst>
                                      </p:cBhvr>
                                      <p:tavLst>
                                        <p:tav tm="0">
                                          <p:val>
                                            <p:fltVal val="0"/>
                                          </p:val>
                                        </p:tav>
                                        <p:tav tm="100000">
                                          <p:val>
                                            <p:strVal val="#ppt_h"/>
                                          </p:val>
                                        </p:tav>
                                      </p:tavLst>
                                    </p:anim>
                                    <p:anim calcmode="lin" valueType="num">
                                      <p:cBhvr>
                                        <p:cTn id="107" dur="1000" fill="hold"/>
                                        <p:tgtEl>
                                          <p:spTgt spid="933902">
                                            <p:bg/>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933902">
                                            <p:bg/>
                                          </p:spTgt>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grpId="0" nodeType="withEffect">
                                  <p:stCondLst>
                                    <p:cond delay="0"/>
                                  </p:stCondLst>
                                  <p:childTnLst>
                                    <p:set>
                                      <p:cBhvr>
                                        <p:cTn id="110" dur="1" fill="hold">
                                          <p:stCondLst>
                                            <p:cond delay="0"/>
                                          </p:stCondLst>
                                        </p:cTn>
                                        <p:tgtEl>
                                          <p:spTgt spid="933902">
                                            <p:txEl>
                                              <p:pRg st="0" end="0"/>
                                            </p:txEl>
                                          </p:spTgt>
                                        </p:tgtEl>
                                        <p:attrNameLst>
                                          <p:attrName>style.visibility</p:attrName>
                                        </p:attrNameLst>
                                      </p:cBhvr>
                                      <p:to>
                                        <p:strVal val="visible"/>
                                      </p:to>
                                    </p:set>
                                    <p:anim calcmode="lin" valueType="num">
                                      <p:cBhvr>
                                        <p:cTn id="111" dur="1000" fill="hold"/>
                                        <p:tgtEl>
                                          <p:spTgt spid="933902">
                                            <p:txEl>
                                              <p:pRg st="0" end="0"/>
                                            </p:txEl>
                                          </p:spTgt>
                                        </p:tgtEl>
                                        <p:attrNameLst>
                                          <p:attrName>ppt_w</p:attrName>
                                        </p:attrNameLst>
                                      </p:cBhvr>
                                      <p:tavLst>
                                        <p:tav tm="0">
                                          <p:val>
                                            <p:fltVal val="0"/>
                                          </p:val>
                                        </p:tav>
                                        <p:tav tm="100000">
                                          <p:val>
                                            <p:strVal val="#ppt_w"/>
                                          </p:val>
                                        </p:tav>
                                      </p:tavLst>
                                    </p:anim>
                                    <p:anim calcmode="lin" valueType="num">
                                      <p:cBhvr>
                                        <p:cTn id="112" dur="1000" fill="hold"/>
                                        <p:tgtEl>
                                          <p:spTgt spid="933902">
                                            <p:txEl>
                                              <p:pRg st="0" end="0"/>
                                            </p:txEl>
                                          </p:spTgt>
                                        </p:tgtEl>
                                        <p:attrNameLst>
                                          <p:attrName>ppt_h</p:attrName>
                                        </p:attrNameLst>
                                      </p:cBhvr>
                                      <p:tavLst>
                                        <p:tav tm="0">
                                          <p:val>
                                            <p:fltVal val="0"/>
                                          </p:val>
                                        </p:tav>
                                        <p:tav tm="100000">
                                          <p:val>
                                            <p:strVal val="#ppt_h"/>
                                          </p:val>
                                        </p:tav>
                                      </p:tavLst>
                                    </p:anim>
                                    <p:anim calcmode="lin" valueType="num">
                                      <p:cBhvr>
                                        <p:cTn id="113" dur="1000" fill="hold"/>
                                        <p:tgtEl>
                                          <p:spTgt spid="93390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93390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5" fill="hold" nodeType="afterGroup">
                            <p:stCondLst>
                              <p:cond delay="9000"/>
                            </p:stCondLst>
                            <p:childTnLst>
                              <p:par>
                                <p:cTn id="116" presetID="15" presetClass="entr" presetSubtype="0" fill="hold" grpId="0" nodeType="afterEffect">
                                  <p:stCondLst>
                                    <p:cond delay="0"/>
                                  </p:stCondLst>
                                  <p:childTnLst>
                                    <p:set>
                                      <p:cBhvr>
                                        <p:cTn id="117" dur="1" fill="hold">
                                          <p:stCondLst>
                                            <p:cond delay="0"/>
                                          </p:stCondLst>
                                        </p:cTn>
                                        <p:tgtEl>
                                          <p:spTgt spid="933896"/>
                                        </p:tgtEl>
                                        <p:attrNameLst>
                                          <p:attrName>style.visibility</p:attrName>
                                        </p:attrNameLst>
                                      </p:cBhvr>
                                      <p:to>
                                        <p:strVal val="visible"/>
                                      </p:to>
                                    </p:set>
                                    <p:anim calcmode="lin" valueType="num">
                                      <p:cBhvr>
                                        <p:cTn id="118" dur="1000" fill="hold"/>
                                        <p:tgtEl>
                                          <p:spTgt spid="933896"/>
                                        </p:tgtEl>
                                        <p:attrNameLst>
                                          <p:attrName>ppt_w</p:attrName>
                                        </p:attrNameLst>
                                      </p:cBhvr>
                                      <p:tavLst>
                                        <p:tav tm="0">
                                          <p:val>
                                            <p:fltVal val="0"/>
                                          </p:val>
                                        </p:tav>
                                        <p:tav tm="100000">
                                          <p:val>
                                            <p:strVal val="#ppt_w"/>
                                          </p:val>
                                        </p:tav>
                                      </p:tavLst>
                                    </p:anim>
                                    <p:anim calcmode="lin" valueType="num">
                                      <p:cBhvr>
                                        <p:cTn id="119" dur="1000" fill="hold"/>
                                        <p:tgtEl>
                                          <p:spTgt spid="933896"/>
                                        </p:tgtEl>
                                        <p:attrNameLst>
                                          <p:attrName>ppt_h</p:attrName>
                                        </p:attrNameLst>
                                      </p:cBhvr>
                                      <p:tavLst>
                                        <p:tav tm="0">
                                          <p:val>
                                            <p:fltVal val="0"/>
                                          </p:val>
                                        </p:tav>
                                        <p:tav tm="100000">
                                          <p:val>
                                            <p:strVal val="#ppt_h"/>
                                          </p:val>
                                        </p:tav>
                                      </p:tavLst>
                                    </p:anim>
                                    <p:anim calcmode="lin" valueType="num">
                                      <p:cBhvr>
                                        <p:cTn id="120" dur="1000" fill="hold"/>
                                        <p:tgtEl>
                                          <p:spTgt spid="933896"/>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9338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2" grpId="0" build="allAtOnce" animBg="1"/>
      <p:bldP spid="933894" grpId="0" build="allAtOnce" animBg="1"/>
      <p:bldP spid="933896" grpId="0" animBg="1"/>
      <p:bldP spid="933897" grpId="0" build="allAtOnce" animBg="1"/>
      <p:bldP spid="933898" grpId="0" build="allAtOnce" animBg="1"/>
      <p:bldP spid="933899" grpId="0" build="allAtOnce" animBg="1"/>
      <p:bldP spid="933900" grpId="0" build="allAtOnce" animBg="1"/>
      <p:bldP spid="933901" grpId="0" build="allAtOnce" animBg="1"/>
      <p:bldP spid="933902"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ctrTitle"/>
          </p:nvPr>
        </p:nvSpPr>
        <p:spPr>
          <a:xfrm>
            <a:off x="0" y="152400"/>
            <a:ext cx="8077200" cy="1828800"/>
          </a:xfrm>
        </p:spPr>
        <p:txBody>
          <a:bodyPr/>
          <a:lstStyle/>
          <a:p>
            <a:pPr eaLnBrk="1" hangingPunct="1"/>
            <a:r>
              <a:rPr lang="en-US" sz="4800" b="1">
                <a:latin typeface="Arial" charset="0"/>
                <a:ea typeface="ＭＳ Ｐゴシック" charset="0"/>
              </a:rPr>
              <a:t>God</a:t>
            </a:r>
            <a:r>
              <a:rPr lang="fr-FR" altLang="ja-JP" sz="4800" b="1">
                <a:latin typeface="Arial" charset="0"/>
                <a:ea typeface="ＭＳ Ｐゴシック" charset="0"/>
              </a:rPr>
              <a:t>'</a:t>
            </a:r>
            <a:r>
              <a:rPr lang="en-US" sz="4800" b="1">
                <a:latin typeface="Arial" charset="0"/>
                <a:ea typeface="ＭＳ Ｐゴシック" charset="0"/>
              </a:rPr>
              <a:t>s 4-step restoring process…</a:t>
            </a:r>
            <a:endParaRPr lang="en-US" sz="4800">
              <a:latin typeface="Arial" charset="0"/>
              <a:ea typeface="ＭＳ Ｐゴシック" charset="0"/>
            </a:endParaRPr>
          </a:p>
        </p:txBody>
      </p:sp>
      <p:sp>
        <p:nvSpPr>
          <p:cNvPr id="314370"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a:endParaRPr lang="en-US"/>
          </a:p>
        </p:txBody>
      </p:sp>
      <p:sp>
        <p:nvSpPr>
          <p:cNvPr id="1075208" name="Text Box 8"/>
          <p:cNvSpPr txBox="1">
            <a:spLocks noChangeArrowheads="1"/>
          </p:cNvSpPr>
          <p:nvPr/>
        </p:nvSpPr>
        <p:spPr bwMode="auto">
          <a:xfrm>
            <a:off x="1676400" y="2947988"/>
            <a:ext cx="438150" cy="641350"/>
          </a:xfrm>
          <a:prstGeom prst="rect">
            <a:avLst/>
          </a:prstGeom>
          <a:noFill/>
          <a:ln>
            <a:noFill/>
          </a:ln>
          <a:effectLst/>
          <a:extLst/>
        </p:spPr>
        <p:txBody>
          <a:bodyPr wrap="none">
            <a:spAutoFit/>
          </a:bodyPr>
          <a:lstStyle/>
          <a:p>
            <a:pPr>
              <a:defRPr/>
            </a:pPr>
            <a:r>
              <a:rPr lang="en-US" sz="3600" b="1" dirty="0">
                <a:solidFill>
                  <a:schemeClr val="bg1"/>
                </a:solidFill>
                <a:effectLst>
                  <a:outerShdw blurRad="38100" dist="38100" dir="2700000" algn="tl">
                    <a:srgbClr val="000000">
                      <a:alpha val="43137"/>
                    </a:srgbClr>
                  </a:outerShdw>
                </a:effectLst>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ffectLst/>
          <a:extLst/>
        </p:spPr>
        <p:txBody>
          <a:bodyPr wrap="none">
            <a:spAutoFit/>
          </a:bodyPr>
          <a:lstStyle/>
          <a:p>
            <a:pPr>
              <a:defRPr/>
            </a:pPr>
            <a:r>
              <a:rPr lang="en-US" sz="10600" b="1">
                <a:solidFill>
                  <a:schemeClr val="bg1"/>
                </a:solidFill>
                <a:effectLst>
                  <a:outerShdw blurRad="38100" dist="38100" dir="2700000" algn="tl">
                    <a:srgbClr val="000000">
                      <a:alpha val="43137"/>
                    </a:srgbClr>
                  </a:outerShdw>
                </a:effectLst>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ffectLst/>
          <a:extLst/>
        </p:spPr>
        <p:txBody>
          <a:bodyPr wrap="none">
            <a:spAutoFit/>
          </a:bodyPr>
          <a:lstStyle/>
          <a:p>
            <a:pPr>
              <a:defRPr/>
            </a:pPr>
            <a:r>
              <a:rPr lang="en-US" sz="18900" b="1">
                <a:solidFill>
                  <a:schemeClr val="bg1"/>
                </a:solidFill>
                <a:effectLst>
                  <a:outerShdw blurRad="38100" dist="38100" dir="2700000" algn="tl">
                    <a:srgbClr val="000000">
                      <a:alpha val="43137"/>
                    </a:srgbClr>
                  </a:outerShdw>
                </a:effectLst>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ffectLst/>
          <a:extLst/>
        </p:spPr>
        <p:txBody>
          <a:bodyPr wrap="none">
            <a:spAutoFit/>
          </a:bodyPr>
          <a:lstStyle/>
          <a:p>
            <a:pPr>
              <a:defRPr/>
            </a:pPr>
            <a:r>
              <a:rPr lang="en-US" sz="30500" b="1">
                <a:solidFill>
                  <a:schemeClr val="bg1"/>
                </a:solidFill>
                <a:effectLst>
                  <a:outerShdw blurRad="38100" dist="38100" dir="2700000" algn="tl">
                    <a:srgbClr val="000000">
                      <a:alpha val="43137"/>
                    </a:srgbClr>
                  </a:outerShdw>
                </a:effectLst>
              </a:rPr>
              <a:t>4</a:t>
            </a:r>
          </a:p>
        </p:txBody>
      </p:sp>
      <p:sp>
        <p:nvSpPr>
          <p:cNvPr id="314375" name="Rectangle 13"/>
          <p:cNvSpPr>
            <a:spLocks noChangeArrowheads="1"/>
          </p:cNvSpPr>
          <p:nvPr/>
        </p:nvSpPr>
        <p:spPr bwMode="auto">
          <a:xfrm>
            <a:off x="0" y="5029200"/>
            <a:ext cx="807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4800" b="1">
                <a:solidFill>
                  <a:schemeClr val="tx2"/>
                </a:solidFill>
              </a:rPr>
              <a:t>…reveals the issue to more people each step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conflicresolu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en-US" sz="4000" b="1" i="1">
                <a:solidFill>
                  <a:schemeClr val="bg1"/>
                </a:solidFill>
                <a:latin typeface="Arial" charset="0"/>
                <a:ea typeface="ＭＳ Ｐゴシック" charset="0"/>
              </a:rPr>
              <a:t>Our 2</a:t>
            </a:r>
            <a:r>
              <a:rPr lang="en-US" sz="4000" b="1" i="1" baseline="30000">
                <a:solidFill>
                  <a:schemeClr val="bg1"/>
                </a:solidFill>
                <a:latin typeface="Arial" charset="0"/>
                <a:ea typeface="ＭＳ Ｐゴシック" charset="0"/>
              </a:rPr>
              <a:t>nd</a:t>
            </a:r>
            <a:r>
              <a:rPr lang="en-US" sz="4000" b="1" i="1">
                <a:solidFill>
                  <a:schemeClr val="bg1"/>
                </a:solidFill>
                <a:latin typeface="Arial" charset="0"/>
                <a:ea typeface="ＭＳ Ｐゴシック" charset="0"/>
              </a:rPr>
              <a:t> question is answered in verses 18-20:</a:t>
            </a:r>
            <a:br>
              <a:rPr lang="en-US" sz="4000" b="1" i="1">
                <a:solidFill>
                  <a:schemeClr val="bg1"/>
                </a:solidFill>
                <a:latin typeface="Arial" charset="0"/>
                <a:ea typeface="ＭＳ Ｐゴシック" charset="0"/>
              </a:rPr>
            </a:br>
            <a:r>
              <a:rPr lang="en-US" sz="4000" b="1" i="1">
                <a:solidFill>
                  <a:srgbClr val="FFFF43"/>
                </a:solidFill>
                <a:latin typeface="Arial" charset="0"/>
                <a:ea typeface="ＭＳ Ｐゴシック" charset="0"/>
              </a:rPr>
              <a:t>Why</a:t>
            </a:r>
            <a:r>
              <a:rPr lang="en-US" sz="4000" b="1">
                <a:solidFill>
                  <a:schemeClr val="bg1"/>
                </a:solidFill>
                <a:latin typeface="Arial" charset="0"/>
                <a:ea typeface="ＭＳ Ｐゴシック" charset="0"/>
              </a:rPr>
              <a:t> do we restore sinning Christians properly?</a:t>
            </a:r>
            <a:endParaRPr lang="en-US" sz="3600" b="1">
              <a:solidFill>
                <a:schemeClr val="bg1"/>
              </a:solidFill>
              <a:latin typeface="Times New Roman" charset="0"/>
              <a:ea typeface="ＭＳ Ｐゴシック"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2484438" y="1196975"/>
            <a:ext cx="4770437" cy="1895475"/>
          </a:xfrm>
        </p:spPr>
        <p:txBody>
          <a:bodyPr/>
          <a:lstStyle/>
          <a:p>
            <a:pPr algn="ctr" eaLnBrk="1" hangingPunct="1"/>
            <a:r>
              <a:rPr lang="en-US" b="1">
                <a:latin typeface="Arial" charset="0"/>
                <a:ea typeface="ＭＳ Ｐゴシック" charset="0"/>
              </a:rPr>
              <a:t>The Point of Verses 18-20</a:t>
            </a:r>
            <a:endParaRPr lang="en-US">
              <a:latin typeface="Times New Roman" charset="0"/>
              <a:ea typeface="ＭＳ Ｐゴシック" charset="0"/>
            </a:endParaRPr>
          </a:p>
        </p:txBody>
      </p:sp>
      <p:sp>
        <p:nvSpPr>
          <p:cNvPr id="1078275" name="Text Box 3"/>
          <p:cNvSpPr txBox="1">
            <a:spLocks noChangeArrowheads="1"/>
          </p:cNvSpPr>
          <p:nvPr/>
        </p:nvSpPr>
        <p:spPr bwMode="auto">
          <a:xfrm>
            <a:off x="1979613" y="3578225"/>
            <a:ext cx="5832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en-US" sz="4800" b="1"/>
              <a:t>II. Our church extends the </a:t>
            </a:r>
            <a:r>
              <a:rPr lang="en-US" sz="4800" b="1" u="sng">
                <a:solidFill>
                  <a:srgbClr val="000090"/>
                </a:solidFill>
              </a:rPr>
              <a:t>authority</a:t>
            </a:r>
            <a:r>
              <a:rPr lang="en-US" sz="4800" b="1">
                <a:solidFill>
                  <a:srgbClr val="000090"/>
                </a:solidFill>
              </a:rPr>
              <a:t> </a:t>
            </a:r>
            <a:r>
              <a:rPr lang="en-US" sz="4800" b="1"/>
              <a:t>of God Himself!</a:t>
            </a:r>
            <a:r>
              <a:rPr lang="en-US" b="1">
                <a:latin typeface="Times New Roman" charset="0"/>
              </a:rPr>
              <a:t> </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3" name="Picture 1" descr="relationships on beach.jpg"/>
          <p:cNvPicPr>
            <a:picLocks noChangeAspect="1"/>
          </p:cNvPicPr>
          <p:nvPr/>
        </p:nvPicPr>
        <p:blipFill>
          <a:blip r:embed="rId3">
            <a:extLst>
              <a:ext uri="{28A0092B-C50C-407E-A947-70E740481C1C}">
                <a14:useLocalDpi xmlns:a14="http://schemas.microsoft.com/office/drawing/2010/main" val="0"/>
              </a:ext>
            </a:extLst>
          </a:blip>
          <a:srcRect r="10922"/>
          <a:stretch>
            <a:fillRect/>
          </a:stretch>
        </p:blipFill>
        <p:spPr bwMode="auto">
          <a:xfrm>
            <a:off x="-252413" y="-26988"/>
            <a:ext cx="9396413"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en-US" sz="6600" b="1">
                <a:solidFill>
                  <a:schemeClr val="bg1"/>
                </a:solidFill>
                <a:latin typeface="Arial" charset="0"/>
                <a:ea typeface="ＭＳ Ｐゴシック" charset="0"/>
              </a:rPr>
              <a:t>Why discipline? </a:t>
            </a:r>
            <a:r>
              <a:rPr lang="en-US" sz="6000" b="1">
                <a:solidFill>
                  <a:schemeClr val="bg1"/>
                </a:solidFill>
                <a:latin typeface="Arial" charset="0"/>
                <a:ea typeface="ＭＳ Ｐゴシック" charset="0"/>
              </a:rPr>
              <a:t> </a:t>
            </a:r>
            <a:br>
              <a:rPr lang="en-US" sz="6000" b="1">
                <a:solidFill>
                  <a:schemeClr val="bg1"/>
                </a:solidFill>
                <a:latin typeface="Arial" charset="0"/>
                <a:ea typeface="ＭＳ Ｐゴシック" charset="0"/>
              </a:rPr>
            </a:br>
            <a:r>
              <a:rPr lang="en-US" sz="4000" b="1">
                <a:solidFill>
                  <a:schemeClr val="bg1"/>
                </a:solidFill>
                <a:latin typeface="Arial" charset="0"/>
                <a:ea typeface="ＭＳ Ｐゴシック" charset="0"/>
              </a:rPr>
              <a:t>When we seek to restore someone…</a:t>
            </a:r>
          </a:p>
        </p:txBody>
      </p:sp>
      <p:sp>
        <p:nvSpPr>
          <p:cNvPr id="45062" name="Text Box 6"/>
          <p:cNvSpPr txBox="1">
            <a:spLocks noChangeArrowheads="1"/>
          </p:cNvSpPr>
          <p:nvPr/>
        </p:nvSpPr>
        <p:spPr bwMode="auto">
          <a:xfrm>
            <a:off x="-152400" y="2438400"/>
            <a:ext cx="3733800" cy="31400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smtClean="0">
                <a:solidFill>
                  <a:schemeClr val="bg1"/>
                </a:solidFill>
                <a:effectLst>
                  <a:outerShdw blurRad="50800" dist="50800" dir="2700000" algn="tl" rotWithShape="0">
                    <a:srgbClr val="000000"/>
                  </a:outerShdw>
                </a:effectLst>
              </a:rPr>
              <a:t>We act in the place </a:t>
            </a:r>
            <a:br>
              <a:rPr lang="en-US" sz="4000" b="1" dirty="0" smtClean="0">
                <a:solidFill>
                  <a:schemeClr val="bg1"/>
                </a:solidFill>
                <a:effectLst>
                  <a:outerShdw blurRad="50800" dist="50800" dir="2700000" algn="tl" rotWithShape="0">
                    <a:srgbClr val="000000"/>
                  </a:outerShdw>
                </a:effectLst>
              </a:rPr>
            </a:br>
            <a:r>
              <a:rPr lang="en-US" sz="4000" b="1" dirty="0" smtClean="0">
                <a:solidFill>
                  <a:schemeClr val="bg1"/>
                </a:solidFill>
                <a:effectLst>
                  <a:outerShdw blurRad="50800" dist="50800" dir="2700000" algn="tl" rotWithShape="0">
                    <a:srgbClr val="000000"/>
                  </a:outerShdw>
                </a:effectLst>
              </a:rPr>
              <a:t> of the </a:t>
            </a:r>
            <a:r>
              <a:rPr lang="en-US" sz="4000" b="1" dirty="0" smtClean="0">
                <a:solidFill>
                  <a:srgbClr val="FFFF43"/>
                </a:solidFill>
                <a:effectLst>
                  <a:outerShdw blurRad="50800" dist="50800" dir="2700000" algn="tl" rotWithShape="0">
                    <a:srgbClr val="000000"/>
                  </a:outerShdw>
                </a:effectLst>
              </a:rPr>
              <a:t>Father</a:t>
            </a:r>
            <a:r>
              <a:rPr lang="en-US" sz="4000" b="1" dirty="0" smtClean="0">
                <a:solidFill>
                  <a:schemeClr val="bg1"/>
                </a:solidFill>
                <a:effectLst>
                  <a:outerShdw blurRad="50800" dist="50800" dir="2700000" algn="tl" rotWithShape="0">
                    <a:srgbClr val="000000"/>
                  </a:outerShdw>
                </a:effectLst>
              </a:rPr>
              <a:t> </a:t>
            </a:r>
            <a:br>
              <a:rPr lang="en-US" sz="4000" b="1" dirty="0" smtClean="0">
                <a:solidFill>
                  <a:schemeClr val="bg1"/>
                </a:solidFill>
                <a:effectLst>
                  <a:outerShdw blurRad="50800" dist="50800" dir="2700000" algn="tl" rotWithShape="0">
                    <a:srgbClr val="000000"/>
                  </a:outerShdw>
                </a:effectLst>
              </a:rPr>
            </a:br>
            <a:r>
              <a:rPr lang="en-US" sz="4000" b="1" dirty="0" smtClean="0">
                <a:solidFill>
                  <a:schemeClr val="bg1"/>
                </a:solidFill>
                <a:effectLst>
                  <a:outerShdw blurRad="50800" dist="50800" dir="2700000" algn="tl" rotWithShape="0">
                    <a:srgbClr val="000000"/>
                  </a:outerShdw>
                </a:effectLst>
              </a:rPr>
              <a:t/>
            </a:r>
            <a:br>
              <a:rPr lang="en-US" sz="4000" b="1" dirty="0" smtClean="0">
                <a:solidFill>
                  <a:schemeClr val="bg1"/>
                </a:solidFill>
                <a:effectLst>
                  <a:outerShdw blurRad="50800" dist="50800" dir="2700000" algn="tl" rotWithShape="0">
                    <a:srgbClr val="000000"/>
                  </a:outerShdw>
                </a:effectLst>
              </a:rPr>
            </a:br>
            <a:r>
              <a:rPr lang="en-US" sz="4000" b="1" dirty="0" smtClean="0">
                <a:solidFill>
                  <a:schemeClr val="bg1"/>
                </a:solidFill>
                <a:effectLst>
                  <a:outerShdw blurRad="50800" dist="50800" dir="2700000" algn="tl" rotWithShape="0">
                    <a:srgbClr val="000000"/>
                  </a:outerShdw>
                </a:effectLst>
              </a:rPr>
              <a:t>(18-19)</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 calcmode="lin" valueType="num">
                                      <p:cBhvr additive="base">
                                        <p:cTn id="7" dur="500" fill="hold"/>
                                        <p:tgtEl>
                                          <p:spTgt spid="450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2562" name="Rectangle 3"/>
          <p:cNvSpPr>
            <a:spLocks noChangeArrowheads="1"/>
          </p:cNvSpPr>
          <p:nvPr/>
        </p:nvSpPr>
        <p:spPr bwMode="auto">
          <a:xfrm>
            <a:off x="0" y="1524000"/>
            <a:ext cx="464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b="1" dirty="0">
                <a:solidFill>
                  <a:schemeClr val="bg1"/>
                </a:solidFill>
                <a:cs typeface="Arial" charset="0"/>
              </a:rPr>
              <a:t>NIV </a:t>
            </a:r>
            <a:r>
              <a:rPr lang="ru-RU" altLang="ja-JP" sz="3600" b="1" dirty="0" smtClean="0">
                <a:solidFill>
                  <a:schemeClr val="bg1"/>
                </a:solidFill>
                <a:cs typeface="Arial" charset="0"/>
              </a:rPr>
              <a:t>"</a:t>
            </a:r>
            <a:r>
              <a:rPr lang="en-US" altLang="ja-JP" sz="3600" b="1" dirty="0" smtClean="0">
                <a:solidFill>
                  <a:schemeClr val="bg1"/>
                </a:solidFill>
                <a:cs typeface="Arial" charset="0"/>
              </a:rPr>
              <a:t>I </a:t>
            </a:r>
            <a:r>
              <a:rPr lang="en-US" altLang="ja-JP" sz="3600" b="1" dirty="0">
                <a:solidFill>
                  <a:schemeClr val="bg1"/>
                </a:solidFill>
                <a:cs typeface="Arial" charset="0"/>
              </a:rPr>
              <a:t>tell you the truth, whatever you bind on earth </a:t>
            </a:r>
            <a:br>
              <a:rPr lang="en-US" altLang="ja-JP" sz="3600" b="1" dirty="0">
                <a:solidFill>
                  <a:schemeClr val="bg1"/>
                </a:solidFill>
                <a:cs typeface="Arial" charset="0"/>
              </a:rPr>
            </a:br>
            <a:r>
              <a:rPr lang="en-US" altLang="ja-JP" sz="3600" b="1" dirty="0">
                <a:solidFill>
                  <a:srgbClr val="FFFF43"/>
                </a:solidFill>
                <a:cs typeface="Arial" charset="0"/>
              </a:rPr>
              <a:t>will be</a:t>
            </a:r>
            <a:r>
              <a:rPr lang="en-US" altLang="ja-JP" sz="3600" b="1" dirty="0">
                <a:solidFill>
                  <a:schemeClr val="bg1"/>
                </a:solidFill>
                <a:cs typeface="Arial" charset="0"/>
              </a:rPr>
              <a:t> </a:t>
            </a:r>
            <a:r>
              <a:rPr lang="en-US" altLang="ja-JP" sz="3600" b="1" dirty="0">
                <a:solidFill>
                  <a:srgbClr val="FFA9EE"/>
                </a:solidFill>
                <a:cs typeface="Arial" charset="0"/>
              </a:rPr>
              <a:t>{or have been}</a:t>
            </a:r>
            <a:r>
              <a:rPr lang="en-US" altLang="ja-JP" sz="3600" b="1" dirty="0">
                <a:solidFill>
                  <a:schemeClr val="bg1"/>
                </a:solidFill>
                <a:cs typeface="Arial" charset="0"/>
              </a:rPr>
              <a:t> bound in heaven, and whatever you loose on earth </a:t>
            </a:r>
            <a:r>
              <a:rPr lang="en-US" altLang="ja-JP" sz="3600" b="1" dirty="0">
                <a:solidFill>
                  <a:srgbClr val="FFFF43"/>
                </a:solidFill>
                <a:cs typeface="Arial" charset="0"/>
              </a:rPr>
              <a:t>will be</a:t>
            </a:r>
            <a:r>
              <a:rPr lang="en-US" altLang="ja-JP" sz="3600" b="1" dirty="0">
                <a:solidFill>
                  <a:schemeClr val="bg1"/>
                </a:solidFill>
                <a:cs typeface="Arial" charset="0"/>
              </a:rPr>
              <a:t> </a:t>
            </a:r>
            <a:r>
              <a:rPr lang="en-US" altLang="ja-JP" sz="3600" b="1" dirty="0">
                <a:solidFill>
                  <a:srgbClr val="FFA9EE"/>
                </a:solidFill>
                <a:cs typeface="Arial" charset="0"/>
              </a:rPr>
              <a:t>{or have been}</a:t>
            </a:r>
            <a:r>
              <a:rPr lang="en-US" altLang="ja-JP" sz="3600" b="1" dirty="0">
                <a:solidFill>
                  <a:schemeClr val="bg1"/>
                </a:solidFill>
                <a:cs typeface="Arial" charset="0"/>
              </a:rPr>
              <a:t> loosed in heaven</a:t>
            </a:r>
            <a:r>
              <a:rPr lang="en-US" altLang="ja-JP" sz="3600" b="1" dirty="0" smtClean="0">
                <a:solidFill>
                  <a:schemeClr val="bg1"/>
                </a:solidFill>
                <a:cs typeface="Arial" charset="0"/>
              </a:rPr>
              <a:t>.</a:t>
            </a:r>
            <a:r>
              <a:rPr lang="ru-RU" altLang="ja-JP" sz="3600" b="1" dirty="0" smtClean="0">
                <a:solidFill>
                  <a:schemeClr val="bg1"/>
                </a:solidFill>
                <a:cs typeface="Arial" charset="0"/>
              </a:rPr>
              <a:t>"</a:t>
            </a:r>
            <a:endParaRPr lang="en-US" sz="4400" b="1" dirty="0">
              <a:solidFill>
                <a:schemeClr val="tx2"/>
              </a:solidFill>
              <a:cs typeface="Arial" charset="0"/>
            </a:endParaRPr>
          </a:p>
        </p:txBody>
      </p:sp>
      <p:sp>
        <p:nvSpPr>
          <p:cNvPr id="322563" name="Rectangle 2"/>
          <p:cNvSpPr>
            <a:spLocks noGrp="1" noChangeArrowheads="1"/>
          </p:cNvSpPr>
          <p:nvPr>
            <p:ph type="title"/>
          </p:nvPr>
        </p:nvSpPr>
        <p:spPr/>
        <p:txBody>
          <a:bodyPr/>
          <a:lstStyle/>
          <a:p>
            <a:pPr eaLnBrk="1" hangingPunct="1"/>
            <a:r>
              <a:rPr lang="en-US" b="1">
                <a:latin typeface="Arial" charset="0"/>
                <a:ea typeface="ＭＳ Ｐゴシック" charset="0"/>
              </a:rPr>
              <a:t>A Better Translation…</a:t>
            </a:r>
            <a:endParaRPr lang="en-US">
              <a:latin typeface="Arial" charset="0"/>
              <a:ea typeface="ＭＳ Ｐゴシック" charset="0"/>
            </a:endParaRPr>
          </a:p>
        </p:txBody>
      </p:sp>
      <p:sp>
        <p:nvSpPr>
          <p:cNvPr id="1053700" name="Rectangle 4"/>
          <p:cNvSpPr>
            <a:spLocks noChangeArrowheads="1"/>
          </p:cNvSpPr>
          <p:nvPr/>
        </p:nvSpPr>
        <p:spPr bwMode="auto">
          <a:xfrm>
            <a:off x="0" y="0"/>
            <a:ext cx="9144000" cy="914400"/>
          </a:xfrm>
          <a:prstGeom prst="rect">
            <a:avLst/>
          </a:prstGeom>
          <a:solidFill>
            <a:schemeClr val="accent2"/>
          </a:solidFill>
          <a:ln>
            <a:noFill/>
          </a:ln>
          <a:effectLst/>
          <a:extLst/>
        </p:spPr>
        <p:txBody>
          <a:bodyPr anchor="ctr"/>
          <a:lstStyle/>
          <a:p>
            <a:pPr algn="ctr" eaLnBrk="1" hangingPunct="1">
              <a:defRPr/>
            </a:pPr>
            <a:r>
              <a:rPr lang="en-US" sz="4400" b="1">
                <a:solidFill>
                  <a:schemeClr val="bg1"/>
                </a:solidFill>
                <a:effectLst>
                  <a:outerShdw blurRad="38100" dist="38100" dir="2700000" algn="tl">
                    <a:srgbClr val="000000"/>
                  </a:outerShdw>
                </a:effectLst>
                <a:cs typeface="Arial" charset="0"/>
              </a:rPr>
              <a:t>NAU is a Better Translation…</a:t>
            </a:r>
            <a:endParaRPr lang="en-US" sz="4400">
              <a:solidFill>
                <a:schemeClr val="tx2"/>
              </a:solidFill>
              <a:cs typeface="Arial" charset="0"/>
            </a:endParaRPr>
          </a:p>
        </p:txBody>
      </p:sp>
      <p:sp>
        <p:nvSpPr>
          <p:cNvPr id="1053701" name="Rectangle 5"/>
          <p:cNvSpPr>
            <a:spLocks noChangeArrowheads="1"/>
          </p:cNvSpPr>
          <p:nvPr/>
        </p:nvSpPr>
        <p:spPr bwMode="auto">
          <a:xfrm>
            <a:off x="4800600" y="1409700"/>
            <a:ext cx="426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b="1" dirty="0">
                <a:solidFill>
                  <a:schemeClr val="bg1"/>
                </a:solidFill>
                <a:cs typeface="Arial" charset="0"/>
              </a:rPr>
              <a:t>NAU </a:t>
            </a:r>
            <a:r>
              <a:rPr lang="ru-RU" altLang="ja-JP" sz="3600" b="1" dirty="0" smtClean="0">
                <a:solidFill>
                  <a:schemeClr val="bg1"/>
                </a:solidFill>
                <a:cs typeface="Arial" charset="0"/>
              </a:rPr>
              <a:t>"</a:t>
            </a:r>
            <a:r>
              <a:rPr lang="en-US" altLang="ja-JP" sz="3600" b="1" dirty="0" smtClean="0">
                <a:solidFill>
                  <a:schemeClr val="bg1"/>
                </a:solidFill>
                <a:cs typeface="Arial" charset="0"/>
              </a:rPr>
              <a:t>Truly </a:t>
            </a:r>
            <a:r>
              <a:rPr lang="en-US" altLang="ja-JP" sz="3600" b="1" dirty="0">
                <a:solidFill>
                  <a:schemeClr val="bg1"/>
                </a:solidFill>
                <a:cs typeface="Arial" charset="0"/>
              </a:rPr>
              <a:t>I say to you, whatever you bind on earth </a:t>
            </a:r>
            <a:r>
              <a:rPr lang="en-US" altLang="ja-JP" sz="3600" b="1" dirty="0">
                <a:solidFill>
                  <a:srgbClr val="FFFF43"/>
                </a:solidFill>
                <a:cs typeface="Arial" charset="0"/>
              </a:rPr>
              <a:t>shall have been</a:t>
            </a:r>
            <a:r>
              <a:rPr lang="en-US" altLang="ja-JP" sz="3600" b="1" dirty="0">
                <a:solidFill>
                  <a:schemeClr val="bg1"/>
                </a:solidFill>
                <a:cs typeface="Arial" charset="0"/>
              </a:rPr>
              <a:t> bound in heaven; and whatever you loose on earth </a:t>
            </a:r>
            <a:r>
              <a:rPr lang="en-US" altLang="ja-JP" sz="3600" b="1" dirty="0">
                <a:solidFill>
                  <a:srgbClr val="FFFF43"/>
                </a:solidFill>
                <a:cs typeface="Arial" charset="0"/>
              </a:rPr>
              <a:t>shall have been</a:t>
            </a:r>
            <a:r>
              <a:rPr lang="en-US" altLang="ja-JP" sz="3600" b="1" dirty="0">
                <a:solidFill>
                  <a:schemeClr val="bg1"/>
                </a:solidFill>
                <a:cs typeface="Arial" charset="0"/>
              </a:rPr>
              <a:t> loosed in heaven</a:t>
            </a:r>
            <a:r>
              <a:rPr lang="en-US" altLang="ja-JP" sz="3600" b="1" dirty="0" smtClean="0">
                <a:solidFill>
                  <a:schemeClr val="bg1"/>
                </a:solidFill>
                <a:cs typeface="Arial" charset="0"/>
              </a:rPr>
              <a:t>.</a:t>
            </a:r>
            <a:r>
              <a:rPr lang="ru-RU" altLang="ja-JP" sz="3600" b="1" dirty="0" smtClean="0">
                <a:solidFill>
                  <a:schemeClr val="bg1"/>
                </a:solidFill>
                <a:cs typeface="Arial" charset="0"/>
              </a:rPr>
              <a:t>"</a:t>
            </a:r>
            <a:endParaRPr lang="en-US" sz="4400" b="1" dirty="0">
              <a:solidFill>
                <a:schemeClr val="tx2"/>
              </a:solidFill>
              <a:cs typeface="Arial" charset="0"/>
            </a:endParaRPr>
          </a:p>
        </p:txBody>
      </p:sp>
      <p:grpSp>
        <p:nvGrpSpPr>
          <p:cNvPr id="2" name="Group 10"/>
          <p:cNvGrpSpPr>
            <a:grpSpLocks/>
          </p:cNvGrpSpPr>
          <p:nvPr/>
        </p:nvGrpSpPr>
        <p:grpSpPr bwMode="auto">
          <a:xfrm>
            <a:off x="-685800" y="2895600"/>
            <a:ext cx="5638800" cy="3352800"/>
            <a:chOff x="-432" y="1824"/>
            <a:chExt cx="3552" cy="2112"/>
          </a:xfrm>
        </p:grpSpPr>
        <p:sp>
          <p:nvSpPr>
            <p:cNvPr id="322567" name="Rectangle 6"/>
            <p:cNvSpPr>
              <a:spLocks noChangeArrowheads="1"/>
            </p:cNvSpPr>
            <p:nvPr/>
          </p:nvSpPr>
          <p:spPr bwMode="auto">
            <a:xfrm>
              <a:off x="1344" y="1824"/>
              <a:ext cx="1248" cy="38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2568" name="Rectangle 7"/>
            <p:cNvSpPr>
              <a:spLocks noChangeArrowheads="1"/>
            </p:cNvSpPr>
            <p:nvPr/>
          </p:nvSpPr>
          <p:spPr bwMode="auto">
            <a:xfrm>
              <a:off x="-288" y="3600"/>
              <a:ext cx="2016" cy="33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2569" name="Rectangle 8"/>
            <p:cNvSpPr>
              <a:spLocks noChangeArrowheads="1"/>
            </p:cNvSpPr>
            <p:nvPr/>
          </p:nvSpPr>
          <p:spPr bwMode="auto">
            <a:xfrm>
              <a:off x="2352" y="3182"/>
              <a:ext cx="768" cy="38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2570" name="Rectangle 9"/>
            <p:cNvSpPr>
              <a:spLocks noChangeArrowheads="1"/>
            </p:cNvSpPr>
            <p:nvPr/>
          </p:nvSpPr>
          <p:spPr bwMode="auto">
            <a:xfrm>
              <a:off x="-432" y="2208"/>
              <a:ext cx="1728" cy="33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700"/>
                                        </p:tgtEl>
                                        <p:attrNameLst>
                                          <p:attrName>style.visibility</p:attrName>
                                        </p:attrNameLst>
                                      </p:cBhvr>
                                      <p:to>
                                        <p:strVal val="visible"/>
                                      </p:to>
                                    </p:set>
                                  </p:childTnLst>
                                </p:cTn>
                              </p:par>
                            </p:childTnLst>
                          </p:cTn>
                        </p:par>
                        <p:par>
                          <p:cTn id="11" fill="hold" nodeType="withGroup">
                            <p:stCondLst>
                              <p:cond delay="0"/>
                            </p:stCondLst>
                            <p:childTnLst>
                              <p:par>
                                <p:cTn id="12" presetID="8" presetClass="exit" presetSubtype="16" fill="hold" nodeType="afterEffect">
                                  <p:stCondLst>
                                    <p:cond delay="0"/>
                                  </p:stCondLst>
                                  <p:childTnLst>
                                    <p:animEffect transition="out" filter="diamond(in)">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P spid="105370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4610" name="Picture 2" descr="matt 18.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484028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1" name="Rectangle 2"/>
          <p:cNvSpPr>
            <a:spLocks noGrp="1" noChangeArrowheads="1"/>
          </p:cNvSpPr>
          <p:nvPr>
            <p:ph type="title"/>
          </p:nvPr>
        </p:nvSpPr>
        <p:spPr>
          <a:xfrm>
            <a:off x="4427538" y="274638"/>
            <a:ext cx="4681537" cy="1066800"/>
          </a:xfrm>
        </p:spPr>
        <p:txBody>
          <a:bodyPr/>
          <a:lstStyle/>
          <a:p>
            <a:pPr eaLnBrk="1" hangingPunct="1"/>
            <a:r>
              <a:rPr lang="en-US" b="1">
                <a:solidFill>
                  <a:schemeClr val="bg1"/>
                </a:solidFill>
                <a:latin typeface="Arial" charset="0"/>
                <a:ea typeface="ＭＳ Ｐゴシック" charset="0"/>
              </a:rPr>
              <a:t>Matthew 18:19</a:t>
            </a:r>
            <a:endParaRPr lang="en-US">
              <a:solidFill>
                <a:schemeClr val="bg1"/>
              </a:solidFill>
              <a:latin typeface="Arial" charset="0"/>
              <a:ea typeface="ＭＳ Ｐゴシック" charset="0"/>
            </a:endParaRPr>
          </a:p>
        </p:txBody>
      </p:sp>
      <p:sp>
        <p:nvSpPr>
          <p:cNvPr id="324612"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ru-RU" sz="3200" b="1" dirty="0" smtClean="0">
                <a:solidFill>
                  <a:schemeClr val="bg1"/>
                </a:solidFill>
                <a:cs typeface="Arial" charset="0"/>
              </a:rPr>
              <a:t>"</a:t>
            </a:r>
            <a:r>
              <a:rPr lang="en-US" sz="3200" b="1" dirty="0" smtClean="0">
                <a:solidFill>
                  <a:schemeClr val="bg1"/>
                </a:solidFill>
                <a:cs typeface="Arial" charset="0"/>
              </a:rPr>
              <a:t>Again</a:t>
            </a:r>
            <a:r>
              <a:rPr lang="en-US" sz="3200" b="1" dirty="0">
                <a:solidFill>
                  <a:schemeClr val="bg1"/>
                </a:solidFill>
                <a:cs typeface="Arial" charset="0"/>
              </a:rPr>
              <a:t>, I tell you that if </a:t>
            </a:r>
            <a:r>
              <a:rPr lang="en-US" sz="3200" b="1" dirty="0">
                <a:solidFill>
                  <a:srgbClr val="FFFF00"/>
                </a:solidFill>
                <a:cs typeface="Arial" charset="0"/>
              </a:rPr>
              <a:t>two of you </a:t>
            </a:r>
            <a:r>
              <a:rPr lang="en-US" sz="3200" b="1" dirty="0">
                <a:solidFill>
                  <a:schemeClr val="bg1"/>
                </a:solidFill>
                <a:cs typeface="Arial" charset="0"/>
              </a:rPr>
              <a:t>on earth agree about anything you ask for, it will be done for you by my Father in </a:t>
            </a:r>
            <a:r>
              <a:rPr lang="en-US" sz="3200" b="1" dirty="0" smtClean="0">
                <a:solidFill>
                  <a:schemeClr val="bg1"/>
                </a:solidFill>
                <a:cs typeface="Arial" charset="0"/>
              </a:rPr>
              <a:t>heaven</a:t>
            </a:r>
            <a:r>
              <a:rPr lang="ru-RU" sz="3200" b="1" dirty="0" smtClean="0">
                <a:solidFill>
                  <a:schemeClr val="bg1"/>
                </a:solidFill>
                <a:cs typeface="Arial" charset="0"/>
              </a:rPr>
              <a:t>"</a:t>
            </a:r>
            <a:r>
              <a:rPr lang="en-US" sz="3200" b="1" dirty="0" smtClean="0">
                <a:solidFill>
                  <a:schemeClr val="bg1"/>
                </a:solidFill>
                <a:cs typeface="Arial" charset="0"/>
              </a:rPr>
              <a:t> </a:t>
            </a:r>
            <a:br>
              <a:rPr lang="en-US" sz="3200" b="1" dirty="0" smtClean="0">
                <a:solidFill>
                  <a:schemeClr val="bg1"/>
                </a:solidFill>
                <a:cs typeface="Arial" charset="0"/>
              </a:rPr>
            </a:br>
            <a:r>
              <a:rPr lang="en-US" sz="3200" b="1" dirty="0" smtClean="0">
                <a:solidFill>
                  <a:schemeClr val="bg1"/>
                </a:solidFill>
                <a:cs typeface="Arial" charset="0"/>
              </a:rPr>
              <a:t>(</a:t>
            </a:r>
            <a:r>
              <a:rPr lang="en-US" sz="3200" b="1" dirty="0">
                <a:solidFill>
                  <a:schemeClr val="bg1"/>
                </a:solidFill>
                <a:cs typeface="Arial" charset="0"/>
              </a:rPr>
              <a:t>NIV).</a:t>
            </a:r>
            <a:endParaRPr lang="en-US" sz="4400" dirty="0">
              <a:solidFill>
                <a:schemeClr val="bg1"/>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2895600" y="762000"/>
            <a:ext cx="5562600" cy="2286000"/>
          </a:xfrm>
          <a:effectLst>
            <a:outerShdw blurRad="63500" algn="ctr" rotWithShape="0">
              <a:schemeClr val="tx2">
                <a:alpha val="75000"/>
              </a:schemeClr>
            </a:outerShdw>
          </a:effectLst>
        </p:spPr>
        <p:txBody>
          <a:bodyPr/>
          <a:lstStyle/>
          <a:p>
            <a:pPr eaLnBrk="1" hangingPunct="1">
              <a:defRPr/>
            </a:pPr>
            <a:r>
              <a:rPr lang="en-US" sz="5400" b="1" dirty="0" smtClean="0">
                <a:solidFill>
                  <a:srgbClr val="FFFFFF"/>
                </a:solidFill>
              </a:rPr>
              <a:t>Psalm 82:1, 6</a:t>
            </a:r>
            <a:br>
              <a:rPr lang="en-US" sz="5400" b="1" dirty="0" smtClean="0">
                <a:solidFill>
                  <a:srgbClr val="FFFFFF"/>
                </a:solidFill>
              </a:rPr>
            </a:br>
            <a:r>
              <a:rPr lang="en-US" sz="5400" b="1" dirty="0" smtClean="0">
                <a:solidFill>
                  <a:srgbClr val="FFFFFF"/>
                </a:solidFill>
              </a:rPr>
              <a:t> (to Israel</a:t>
            </a:r>
            <a:r>
              <a:rPr lang="fr-FR" altLang="ja-JP" sz="5400" b="1" dirty="0" smtClean="0">
                <a:solidFill>
                  <a:srgbClr val="FFFFFF"/>
                </a:solidFill>
              </a:rPr>
              <a:t>'</a:t>
            </a:r>
            <a:r>
              <a:rPr lang="en-US" sz="5400" b="1" dirty="0" smtClean="0">
                <a:solidFill>
                  <a:srgbClr val="FFFFFF"/>
                </a:solidFill>
              </a:rPr>
              <a:t>s rulers/gods) </a:t>
            </a:r>
          </a:p>
        </p:txBody>
      </p:sp>
      <p:sp>
        <p:nvSpPr>
          <p:cNvPr id="328707" name="Rectangle 3"/>
          <p:cNvSpPr>
            <a:spLocks noGrp="1" noChangeArrowheads="1"/>
          </p:cNvSpPr>
          <p:nvPr>
            <p:ph type="subTitle" idx="1"/>
          </p:nvPr>
        </p:nvSpPr>
        <p:spPr>
          <a:xfrm>
            <a:off x="1908175" y="3644900"/>
            <a:ext cx="5184775" cy="2971800"/>
          </a:xfrm>
          <a:effectLst/>
        </p:spPr>
        <p:txBody>
          <a:bodyPr/>
          <a:lstStyle/>
          <a:p>
            <a:pPr eaLnBrk="1" hangingPunct="1">
              <a:buFont typeface="Wingdings" charset="2"/>
              <a:buNone/>
              <a:defRPr/>
            </a:pPr>
            <a:r>
              <a:rPr lang="ru-RU" sz="4000" b="1" dirty="0" smtClean="0">
                <a:effectLst>
                  <a:glow rad="228600">
                    <a:schemeClr val="accent3">
                      <a:lumMod val="20000"/>
                      <a:lumOff val="80000"/>
                    </a:schemeClr>
                  </a:glow>
                </a:effectLst>
              </a:rPr>
              <a:t>"</a:t>
            </a:r>
            <a:r>
              <a:rPr lang="en-US" sz="4000" b="1" dirty="0" smtClean="0">
                <a:effectLst>
                  <a:glow rad="228600">
                    <a:schemeClr val="accent3">
                      <a:lumMod val="20000"/>
                      <a:lumOff val="80000"/>
                    </a:schemeClr>
                  </a:glow>
                </a:effectLst>
              </a:rPr>
              <a:t>I said, </a:t>
            </a:r>
            <a:r>
              <a:rPr lang="fr-FR" sz="4000" b="1" dirty="0" smtClean="0">
                <a:effectLst>
                  <a:glow rad="228600">
                    <a:schemeClr val="accent3">
                      <a:lumMod val="20000"/>
                      <a:lumOff val="80000"/>
                    </a:schemeClr>
                  </a:glow>
                </a:effectLst>
              </a:rPr>
              <a:t>'</a:t>
            </a:r>
            <a:r>
              <a:rPr lang="en-US" sz="4000" b="1" dirty="0" smtClean="0">
                <a:effectLst>
                  <a:glow rad="228600">
                    <a:schemeClr val="accent3">
                      <a:lumMod val="20000"/>
                      <a:lumOff val="80000"/>
                    </a:schemeClr>
                  </a:glow>
                </a:effectLst>
              </a:rPr>
              <a:t>You are </a:t>
            </a:r>
            <a:r>
              <a:rPr lang="ru-RU" sz="4000" b="1" dirty="0" smtClean="0">
                <a:effectLst>
                  <a:glow rad="228600">
                    <a:schemeClr val="accent3">
                      <a:lumMod val="20000"/>
                      <a:lumOff val="80000"/>
                    </a:schemeClr>
                  </a:glow>
                </a:effectLst>
              </a:rPr>
              <a:t>"</a:t>
            </a:r>
            <a:r>
              <a:rPr lang="en-US" sz="4000" b="1" dirty="0" smtClean="0">
                <a:effectLst>
                  <a:glow rad="228600">
                    <a:schemeClr val="accent3">
                      <a:lumMod val="20000"/>
                      <a:lumOff val="80000"/>
                    </a:schemeClr>
                  </a:glow>
                </a:effectLst>
              </a:rPr>
              <a:t>gods</a:t>
            </a:r>
            <a:r>
              <a:rPr lang="ru-RU" sz="4000" b="1" dirty="0" smtClean="0">
                <a:effectLst>
                  <a:glow rad="228600">
                    <a:schemeClr val="accent3">
                      <a:lumMod val="20000"/>
                      <a:lumOff val="80000"/>
                    </a:schemeClr>
                  </a:glow>
                </a:effectLst>
              </a:rPr>
              <a:t>"</a:t>
            </a:r>
            <a:r>
              <a:rPr lang="en-US" sz="4000" b="1" dirty="0" smtClean="0">
                <a:effectLst>
                  <a:glow rad="228600">
                    <a:schemeClr val="accent3">
                      <a:lumMod val="20000"/>
                      <a:lumOff val="80000"/>
                    </a:schemeClr>
                  </a:glow>
                </a:effectLst>
              </a:rPr>
              <a:t>; you are all sons of the Most High… but you will die like men…</a:t>
            </a:r>
            <a:r>
              <a:rPr lang="ru-RU" sz="4000" b="1" dirty="0" smtClean="0">
                <a:effectLst>
                  <a:glow rad="228600">
                    <a:schemeClr val="accent3">
                      <a:lumMod val="20000"/>
                      <a:lumOff val="80000"/>
                    </a:schemeClr>
                  </a:glow>
                </a:effectLst>
              </a:rPr>
              <a:t>"</a:t>
            </a:r>
            <a:endParaRPr lang="en-US" sz="4000" b="1" dirty="0" smtClean="0">
              <a:effectLst>
                <a:glow rad="228600">
                  <a:schemeClr val="accent3">
                    <a:lumMod val="20000"/>
                    <a:lumOff val="80000"/>
                  </a:schemeClr>
                </a:glow>
              </a:effectLst>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5" descr="relationships on beach.jpg"/>
          <p:cNvPicPr>
            <a:picLocks noChangeAspect="1"/>
          </p:cNvPicPr>
          <p:nvPr/>
        </p:nvPicPr>
        <p:blipFill>
          <a:blip r:embed="rId3">
            <a:extLst>
              <a:ext uri="{28A0092B-C50C-407E-A947-70E740481C1C}">
                <a14:useLocalDpi xmlns:a14="http://schemas.microsoft.com/office/drawing/2010/main" val="0"/>
              </a:ext>
            </a:extLst>
          </a:blip>
          <a:srcRect r="10922"/>
          <a:stretch>
            <a:fillRect/>
          </a:stretch>
        </p:blipFill>
        <p:spPr bwMode="auto">
          <a:xfrm>
            <a:off x="-252413" y="-26988"/>
            <a:ext cx="9396413"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en-US" sz="6600" b="1">
                <a:solidFill>
                  <a:srgbClr val="FFFFFF"/>
                </a:solidFill>
                <a:latin typeface="Arial" charset="0"/>
                <a:ea typeface="ＭＳ Ｐゴシック" charset="0"/>
              </a:rPr>
              <a:t>Why discipline? </a:t>
            </a:r>
            <a:r>
              <a:rPr lang="en-US" sz="6000" b="1">
                <a:solidFill>
                  <a:srgbClr val="FFFFFF"/>
                </a:solidFill>
                <a:latin typeface="Arial" charset="0"/>
                <a:ea typeface="ＭＳ Ｐゴシック" charset="0"/>
              </a:rPr>
              <a:t> </a:t>
            </a:r>
            <a:br>
              <a:rPr lang="en-US" sz="6000" b="1">
                <a:solidFill>
                  <a:srgbClr val="FFFFFF"/>
                </a:solidFill>
                <a:latin typeface="Arial" charset="0"/>
                <a:ea typeface="ＭＳ Ｐゴシック" charset="0"/>
              </a:rPr>
            </a:br>
            <a:r>
              <a:rPr lang="en-US" sz="4000" b="1">
                <a:solidFill>
                  <a:srgbClr val="FFFFFF"/>
                </a:solidFill>
                <a:latin typeface="Arial" charset="0"/>
                <a:ea typeface="ＭＳ Ｐゴシック" charset="0"/>
              </a:rPr>
              <a:t>When we seek to restore someone…</a:t>
            </a:r>
          </a:p>
        </p:txBody>
      </p:sp>
      <p:sp>
        <p:nvSpPr>
          <p:cNvPr id="1082372" name="Text Box 4"/>
          <p:cNvSpPr txBox="1">
            <a:spLocks noChangeArrowheads="1"/>
          </p:cNvSpPr>
          <p:nvPr/>
        </p:nvSpPr>
        <p:spPr bwMode="auto">
          <a:xfrm>
            <a:off x="-152400" y="2438400"/>
            <a:ext cx="3733800" cy="31400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smtClean="0">
                <a:solidFill>
                  <a:schemeClr val="bg1"/>
                </a:solidFill>
                <a:effectLst>
                  <a:outerShdw blurRad="50800" dist="63500" dir="2700000" algn="tl" rotWithShape="0">
                    <a:srgbClr val="000000"/>
                  </a:outerShdw>
                </a:effectLst>
              </a:rPr>
              <a:t>We act in the place </a:t>
            </a:r>
            <a:br>
              <a:rPr lang="en-US" sz="4000" b="1" dirty="0" smtClean="0">
                <a:solidFill>
                  <a:schemeClr val="bg1"/>
                </a:solidFill>
                <a:effectLst>
                  <a:outerShdw blurRad="50800" dist="63500" dir="2700000" algn="tl" rotWithShape="0">
                    <a:srgbClr val="000000"/>
                  </a:outerShdw>
                </a:effectLst>
              </a:rPr>
            </a:br>
            <a:r>
              <a:rPr lang="en-US" sz="4000" b="1" dirty="0" smtClean="0">
                <a:solidFill>
                  <a:schemeClr val="bg1"/>
                </a:solidFill>
                <a:effectLst>
                  <a:outerShdw blurRad="50800" dist="63500" dir="2700000" algn="tl" rotWithShape="0">
                    <a:srgbClr val="000000"/>
                  </a:outerShdw>
                </a:effectLst>
              </a:rPr>
              <a:t> of the </a:t>
            </a:r>
            <a:r>
              <a:rPr lang="en-US" sz="4000" b="1" dirty="0" smtClean="0">
                <a:solidFill>
                  <a:srgbClr val="FFFF43"/>
                </a:solidFill>
                <a:effectLst>
                  <a:outerShdw blurRad="50800" dist="63500" dir="2700000" algn="tl" rotWithShape="0">
                    <a:srgbClr val="000000"/>
                  </a:outerShdw>
                </a:effectLst>
              </a:rPr>
              <a:t>Father</a:t>
            </a:r>
            <a:r>
              <a:rPr lang="en-US" sz="4000" b="1" dirty="0" smtClean="0">
                <a:solidFill>
                  <a:schemeClr val="bg1"/>
                </a:solidFill>
                <a:effectLst>
                  <a:outerShdw blurRad="50800" dist="63500" dir="2700000" algn="tl" rotWithShape="0">
                    <a:srgbClr val="000000"/>
                  </a:outerShdw>
                </a:effectLst>
              </a:rPr>
              <a:t> </a:t>
            </a:r>
            <a:br>
              <a:rPr lang="en-US" sz="4000" b="1" dirty="0" smtClean="0">
                <a:solidFill>
                  <a:schemeClr val="bg1"/>
                </a:solidFill>
                <a:effectLst>
                  <a:outerShdw blurRad="50800" dist="63500" dir="2700000" algn="tl" rotWithShape="0">
                    <a:srgbClr val="000000"/>
                  </a:outerShdw>
                </a:effectLst>
              </a:rPr>
            </a:br>
            <a:r>
              <a:rPr lang="en-US" sz="4000" b="1" dirty="0" smtClean="0">
                <a:solidFill>
                  <a:schemeClr val="bg1"/>
                </a:solidFill>
                <a:effectLst>
                  <a:outerShdw blurRad="50800" dist="63500" dir="2700000" algn="tl" rotWithShape="0">
                    <a:srgbClr val="000000"/>
                  </a:outerShdw>
                </a:effectLst>
              </a:rPr>
              <a:t/>
            </a:r>
            <a:br>
              <a:rPr lang="en-US" sz="4000" b="1" dirty="0" smtClean="0">
                <a:solidFill>
                  <a:schemeClr val="bg1"/>
                </a:solidFill>
                <a:effectLst>
                  <a:outerShdw blurRad="50800" dist="63500" dir="2700000" algn="tl" rotWithShape="0">
                    <a:srgbClr val="000000"/>
                  </a:outerShdw>
                </a:effectLst>
              </a:rPr>
            </a:br>
            <a:r>
              <a:rPr lang="en-US" sz="4000" b="1" dirty="0" smtClean="0">
                <a:solidFill>
                  <a:schemeClr val="bg1"/>
                </a:solidFill>
                <a:effectLst>
                  <a:outerShdw blurRad="50800" dist="63500" dir="2700000" algn="tl" rotWithShape="0">
                    <a:srgbClr val="000000"/>
                  </a:outerShdw>
                </a:effectLst>
              </a:rPr>
              <a:t>(18-19)</a:t>
            </a:r>
          </a:p>
        </p:txBody>
      </p:sp>
      <p:sp>
        <p:nvSpPr>
          <p:cNvPr id="1082373" name="Text Box 5"/>
          <p:cNvSpPr txBox="1">
            <a:spLocks noChangeArrowheads="1"/>
          </p:cNvSpPr>
          <p:nvPr/>
        </p:nvSpPr>
        <p:spPr bwMode="auto">
          <a:xfrm>
            <a:off x="3924300" y="2498725"/>
            <a:ext cx="5075238" cy="314007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smtClean="0">
                <a:solidFill>
                  <a:schemeClr val="bg1"/>
                </a:solidFill>
                <a:effectLst>
                  <a:outerShdw blurRad="50800" dist="63500" dir="2700000" algn="tl" rotWithShape="0">
                    <a:srgbClr val="000000"/>
                  </a:outerShdw>
                </a:effectLst>
              </a:rPr>
              <a:t>We act in the presence &amp; authority of </a:t>
            </a:r>
            <a:r>
              <a:rPr lang="en-US" sz="4000" b="1" dirty="0" smtClean="0">
                <a:solidFill>
                  <a:srgbClr val="FFFF43"/>
                </a:solidFill>
                <a:effectLst>
                  <a:outerShdw blurRad="50800" dist="63500" dir="2700000" algn="tl" rotWithShape="0">
                    <a:srgbClr val="000000"/>
                  </a:outerShdw>
                </a:effectLst>
              </a:rPr>
              <a:t>Christ</a:t>
            </a:r>
            <a:r>
              <a:rPr lang="en-US" sz="4000" b="1" dirty="0" smtClean="0">
                <a:solidFill>
                  <a:schemeClr val="bg1"/>
                </a:solidFill>
                <a:effectLst>
                  <a:outerShdw blurRad="50800" dist="63500" dir="2700000" algn="tl" rotWithShape="0">
                    <a:srgbClr val="000000"/>
                  </a:outerShdw>
                </a:effectLst>
              </a:rPr>
              <a:t> </a:t>
            </a:r>
            <a:br>
              <a:rPr lang="en-US" sz="4000" b="1" dirty="0" smtClean="0">
                <a:solidFill>
                  <a:schemeClr val="bg1"/>
                </a:solidFill>
                <a:effectLst>
                  <a:outerShdw blurRad="50800" dist="63500" dir="2700000" algn="tl" rotWithShape="0">
                    <a:srgbClr val="000000"/>
                  </a:outerShdw>
                </a:effectLst>
              </a:rPr>
            </a:br>
            <a:r>
              <a:rPr lang="en-US" sz="4000" b="1" dirty="0" smtClean="0">
                <a:solidFill>
                  <a:schemeClr val="bg1"/>
                </a:solidFill>
                <a:effectLst>
                  <a:outerShdw blurRad="50800" dist="63500" dir="2700000" algn="tl" rotWithShape="0">
                    <a:srgbClr val="000000"/>
                  </a:outerShdw>
                </a:effectLst>
              </a:rPr>
              <a:t/>
            </a:r>
            <a:br>
              <a:rPr lang="en-US" sz="4000" b="1" dirty="0" smtClean="0">
                <a:solidFill>
                  <a:schemeClr val="bg1"/>
                </a:solidFill>
                <a:effectLst>
                  <a:outerShdw blurRad="50800" dist="63500" dir="2700000" algn="tl" rotWithShape="0">
                    <a:srgbClr val="000000"/>
                  </a:outerShdw>
                </a:effectLst>
              </a:rPr>
            </a:br>
            <a:r>
              <a:rPr lang="en-US" sz="4000" b="1" dirty="0" smtClean="0">
                <a:solidFill>
                  <a:schemeClr val="bg1"/>
                </a:solidFill>
                <a:effectLst>
                  <a:outerShdw blurRad="50800" dist="63500" dir="2700000" algn="tl" rotWithShape="0">
                    <a:srgbClr val="000000"/>
                  </a:outerShdw>
                </a:effectLst>
              </a:rPr>
              <a:t>(20)</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3">
                                            <p:txEl>
                                              <p:pRg st="0" end="0"/>
                                            </p:txEl>
                                          </p:spTgt>
                                        </p:tgtEl>
                                        <p:attrNameLst>
                                          <p:attrName>style.visibility</p:attrName>
                                        </p:attrNameLst>
                                      </p:cBhvr>
                                      <p:to>
                                        <p:strVal val="visible"/>
                                      </p:to>
                                    </p:set>
                                    <p:anim calcmode="lin" valueType="num">
                                      <p:cBhvr additive="base">
                                        <p:cTn id="13"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9730" name="Picture 1" descr="matt 18.20.jpg"/>
          <p:cNvPicPr>
            <a:picLocks noChangeAspect="1"/>
          </p:cNvPicPr>
          <p:nvPr/>
        </p:nvPicPr>
        <p:blipFill>
          <a:blip r:embed="rId3">
            <a:extLst>
              <a:ext uri="{28A0092B-C50C-407E-A947-70E740481C1C}">
                <a14:useLocalDpi xmlns:a14="http://schemas.microsoft.com/office/drawing/2010/main" val="0"/>
              </a:ext>
            </a:extLst>
          </a:blip>
          <a:srcRect r="20383"/>
          <a:stretch>
            <a:fillRect/>
          </a:stretch>
        </p:blipFill>
        <p:spPr bwMode="auto">
          <a:xfrm>
            <a:off x="0" y="2628900"/>
            <a:ext cx="505618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1" name="Rectangle 2"/>
          <p:cNvSpPr>
            <a:spLocks noGrp="1" noChangeArrowheads="1"/>
          </p:cNvSpPr>
          <p:nvPr>
            <p:ph type="title"/>
          </p:nvPr>
        </p:nvSpPr>
        <p:spPr>
          <a:xfrm>
            <a:off x="971600" y="116632"/>
            <a:ext cx="6912768" cy="1065213"/>
          </a:xfrm>
        </p:spPr>
        <p:txBody>
          <a:bodyPr/>
          <a:lstStyle/>
          <a:p>
            <a:pPr eaLnBrk="1" hangingPunct="1"/>
            <a:r>
              <a:rPr lang="en-US" sz="5400" b="1" i="1" dirty="0">
                <a:solidFill>
                  <a:schemeClr val="bg1"/>
                </a:solidFill>
                <a:latin typeface="Arial" charset="0"/>
                <a:ea typeface="ＭＳ Ｐゴシック" charset="0"/>
              </a:rPr>
              <a:t>Matthew 18:20</a:t>
            </a:r>
            <a:endParaRPr lang="en-US" sz="5400" i="1" dirty="0">
              <a:solidFill>
                <a:schemeClr val="bg1"/>
              </a:solidFill>
              <a:latin typeface="Arial" charset="0"/>
              <a:ea typeface="ＭＳ Ｐゴシック" charset="0"/>
            </a:endParaRPr>
          </a:p>
        </p:txBody>
      </p:sp>
      <p:sp>
        <p:nvSpPr>
          <p:cNvPr id="329732"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ru-RU" sz="4000" b="1" dirty="0" smtClean="0">
                <a:solidFill>
                  <a:srgbClr val="FFFFFF"/>
                </a:solidFill>
                <a:cs typeface="Arial" charset="0"/>
              </a:rPr>
              <a:t>"</a:t>
            </a:r>
            <a:r>
              <a:rPr lang="en-US" sz="4000" b="1" dirty="0" smtClean="0">
                <a:solidFill>
                  <a:srgbClr val="FFFFFF"/>
                </a:solidFill>
                <a:cs typeface="Arial" charset="0"/>
              </a:rPr>
              <a:t>For </a:t>
            </a:r>
            <a:r>
              <a:rPr lang="en-US" sz="4000" b="1" dirty="0">
                <a:solidFill>
                  <a:srgbClr val="FFFFFF"/>
                </a:solidFill>
                <a:cs typeface="Arial" charset="0"/>
              </a:rPr>
              <a:t>where </a:t>
            </a:r>
            <a:br>
              <a:rPr lang="en-US" sz="4000" b="1" dirty="0">
                <a:solidFill>
                  <a:srgbClr val="FFFFFF"/>
                </a:solidFill>
                <a:cs typeface="Arial" charset="0"/>
              </a:rPr>
            </a:br>
            <a:r>
              <a:rPr lang="en-US" sz="4000" b="1" dirty="0">
                <a:solidFill>
                  <a:srgbClr val="FFFF00"/>
                </a:solidFill>
                <a:cs typeface="Arial" charset="0"/>
              </a:rPr>
              <a:t>two or three </a:t>
            </a:r>
            <a:r>
              <a:rPr lang="en-US" sz="4000" b="1" dirty="0">
                <a:solidFill>
                  <a:srgbClr val="FFFFFF"/>
                </a:solidFill>
                <a:cs typeface="Arial" charset="0"/>
              </a:rPr>
              <a:t>come together in my name, there I am with </a:t>
            </a:r>
            <a:r>
              <a:rPr lang="en-US" sz="4000" b="1" dirty="0" smtClean="0">
                <a:solidFill>
                  <a:srgbClr val="FFFFFF"/>
                </a:solidFill>
                <a:cs typeface="Arial" charset="0"/>
              </a:rPr>
              <a:t>them</a:t>
            </a:r>
            <a:r>
              <a:rPr lang="ru-RU" sz="4000" b="1" dirty="0" smtClean="0">
                <a:solidFill>
                  <a:srgbClr val="FFFFFF"/>
                </a:solidFill>
                <a:cs typeface="Arial" charset="0"/>
              </a:rPr>
              <a:t>"</a:t>
            </a:r>
            <a:r>
              <a:rPr lang="en-US" sz="4000" b="1" dirty="0" smtClean="0">
                <a:solidFill>
                  <a:srgbClr val="FFFFFF"/>
                </a:solidFill>
                <a:cs typeface="Arial" charset="0"/>
              </a:rPr>
              <a:t> </a:t>
            </a:r>
            <a:r>
              <a:rPr lang="en-US" sz="3200" b="1" dirty="0">
                <a:solidFill>
                  <a:srgbClr val="FFFFFF"/>
                </a:solidFill>
                <a:cs typeface="Arial" charset="0"/>
              </a:rPr>
              <a:t>(NIV).</a:t>
            </a:r>
            <a:endParaRPr lang="en-US" sz="5400" dirty="0">
              <a:solidFill>
                <a:srgbClr val="FFFFFF"/>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en-US" sz="4000" b="1" i="1" dirty="0" smtClean="0">
                <a:solidFill>
                  <a:srgbClr val="FFFF00"/>
                </a:solidFill>
                <a:latin typeface="Arial" charset="0"/>
                <a:ea typeface="ＭＳ Ｐゴシック" charset="0"/>
              </a:rPr>
              <a:t>Why </a:t>
            </a:r>
            <a:r>
              <a:rPr lang="en-US" sz="4000" b="1" dirty="0" smtClean="0">
                <a:solidFill>
                  <a:schemeClr val="bg1"/>
                </a:solidFill>
                <a:latin typeface="Arial" charset="0"/>
                <a:ea typeface="ＭＳ Ｐゴシック" charset="0"/>
              </a:rPr>
              <a:t>do </a:t>
            </a:r>
            <a:r>
              <a:rPr lang="en-US" sz="4000" b="1" dirty="0">
                <a:solidFill>
                  <a:schemeClr val="bg1"/>
                </a:solidFill>
                <a:latin typeface="Arial" charset="0"/>
                <a:ea typeface="ＭＳ Ｐゴシック" charset="0"/>
              </a:rPr>
              <a:t>we restore sinning Christians properly?</a:t>
            </a:r>
            <a:endParaRPr lang="en-US" sz="3600" dirty="0">
              <a:solidFill>
                <a:schemeClr val="tx1"/>
              </a:solidFill>
              <a:latin typeface="Times New Roman" charset="0"/>
              <a:ea typeface="ＭＳ Ｐゴシック"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4664"/>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endParaRPr>
          </a:p>
        </p:txBody>
      </p:sp>
    </p:spTree>
    <p:extLst>
      <p:ext uri="{BB962C8B-B14F-4D97-AF65-F5344CB8AC3E}">
        <p14:creationId xmlns:p14="http://schemas.microsoft.com/office/powerpoint/2010/main" val="231473690"/>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243714" name="Rectangle 3"/>
          <p:cNvSpPr>
            <a:spLocks noGrp="1" noChangeArrowheads="1"/>
          </p:cNvSpPr>
          <p:nvPr>
            <p:ph type="title" idx="4294967295"/>
          </p:nvPr>
        </p:nvSpPr>
        <p:spPr/>
        <p:txBody>
          <a:bodyPr/>
          <a:lstStyle/>
          <a:p>
            <a:r>
              <a:rPr lang="en-US">
                <a:solidFill>
                  <a:schemeClr val="bg2"/>
                </a:solidFill>
                <a:latin typeface="Times New Roman" charset="0"/>
                <a:ea typeface="ＭＳ Ｐゴシック" charset="0"/>
              </a:rPr>
              <a:t>Black</a:t>
            </a:r>
            <a:endParaRPr lang="en-US">
              <a:latin typeface="Times New Roman" charset="0"/>
              <a:ea typeface="ＭＳ Ｐゴシック"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1" descr="forgiv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0"/>
            <a:ext cx="10396538"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323850" y="11113"/>
            <a:ext cx="6781800" cy="1090612"/>
          </a:xfrm>
          <a:extLst/>
        </p:spPr>
        <p:txBody>
          <a:bodyPr/>
          <a:lstStyle/>
          <a:p>
            <a:pPr algn="l" eaLnBrk="1" hangingPunct="1">
              <a:defRPr/>
            </a:pPr>
            <a:r>
              <a:rPr lang="en-US" sz="6000">
                <a:solidFill>
                  <a:srgbClr val="FFFFFF"/>
                </a:solidFill>
                <a:effectLst>
                  <a:glow rad="292100">
                    <a:srgbClr val="000000">
                      <a:alpha val="90000"/>
                    </a:srgbClr>
                  </a:glow>
                </a:effectLst>
                <a:latin typeface="Arial" charset="0"/>
                <a:ea typeface="ＭＳ Ｐゴシック" charset="0"/>
              </a:rPr>
              <a:t>Main Idea:</a:t>
            </a:r>
            <a:endParaRPr lang="en-US">
              <a:solidFill>
                <a:srgbClr val="FFFFFF"/>
              </a:solidFill>
              <a:effectLst>
                <a:glow rad="292100">
                  <a:srgbClr val="000000">
                    <a:alpha val="90000"/>
                  </a:srgbClr>
                </a:glow>
              </a:effectLst>
              <a:latin typeface="Arial" charset="0"/>
              <a:ea typeface="ＭＳ Ｐゴシック" charset="0"/>
            </a:endParaRPr>
          </a:p>
        </p:txBody>
      </p:sp>
      <p:sp>
        <p:nvSpPr>
          <p:cNvPr id="1138691" name="Rectangle 3"/>
          <p:cNvSpPr>
            <a:spLocks noGrp="1" noChangeArrowheads="1"/>
          </p:cNvSpPr>
          <p:nvPr>
            <p:ph type="subTitle" idx="1"/>
          </p:nvPr>
        </p:nvSpPr>
        <p:spPr>
          <a:xfrm>
            <a:off x="228600" y="3049588"/>
            <a:ext cx="6781800" cy="3198812"/>
          </a:xfrm>
          <a:extLst/>
        </p:spPr>
        <p:txBody>
          <a:bodyPr/>
          <a:lstStyle/>
          <a:p>
            <a:pPr eaLnBrk="1" hangingPunct="1">
              <a:defRPr/>
            </a:pPr>
            <a:r>
              <a:rPr lang="en-US" sz="4800" b="1" dirty="0" smtClean="0">
                <a:solidFill>
                  <a:srgbClr val="FFFFFF"/>
                </a:solidFill>
                <a:effectLst>
                  <a:glow rad="292100">
                    <a:srgbClr val="000000">
                      <a:alpha val="90000"/>
                    </a:srgbClr>
                  </a:glow>
                </a:effectLst>
                <a:cs typeface="+mn-cs"/>
              </a:rPr>
              <a:t>We must </a:t>
            </a:r>
            <a:r>
              <a:rPr lang="en-US" sz="4800" b="1" dirty="0" smtClean="0">
                <a:solidFill>
                  <a:srgbClr val="FFFF00"/>
                </a:solidFill>
                <a:effectLst>
                  <a:glow rad="292100">
                    <a:srgbClr val="000000">
                      <a:alpha val="90000"/>
                    </a:srgbClr>
                  </a:glow>
                </a:effectLst>
                <a:cs typeface="+mn-cs"/>
              </a:rPr>
              <a:t>restore </a:t>
            </a:r>
            <a:r>
              <a:rPr lang="en-US" sz="4800" b="1" dirty="0" smtClean="0">
                <a:solidFill>
                  <a:srgbClr val="FFFFFF"/>
                </a:solidFill>
                <a:effectLst>
                  <a:glow rad="292100">
                    <a:srgbClr val="000000">
                      <a:alpha val="90000"/>
                    </a:srgbClr>
                  </a:glow>
                </a:effectLst>
                <a:cs typeface="+mn-cs"/>
              </a:rPr>
              <a:t>sinning members properly since we act on God</a:t>
            </a:r>
            <a:r>
              <a:rPr lang="fr-FR" altLang="ja-JP" sz="4800" b="1" dirty="0" smtClean="0">
                <a:solidFill>
                  <a:srgbClr val="FFFFFF"/>
                </a:solidFill>
                <a:effectLst>
                  <a:glow rad="292100">
                    <a:srgbClr val="000000">
                      <a:alpha val="90000"/>
                    </a:srgbClr>
                  </a:glow>
                </a:effectLst>
                <a:cs typeface="+mn-cs"/>
              </a:rPr>
              <a:t>'</a:t>
            </a:r>
            <a:r>
              <a:rPr lang="en-US" sz="4800" b="1" dirty="0" smtClean="0">
                <a:solidFill>
                  <a:srgbClr val="FFFFFF"/>
                </a:solidFill>
                <a:effectLst>
                  <a:glow rad="292100">
                    <a:srgbClr val="000000">
                      <a:alpha val="90000"/>
                    </a:srgbClr>
                  </a:glow>
                </a:effectLst>
                <a:cs typeface="+mn-cs"/>
              </a:rPr>
              <a:t>s </a:t>
            </a:r>
            <a:r>
              <a:rPr lang="en-US" sz="4800" b="1" dirty="0" smtClean="0">
                <a:solidFill>
                  <a:srgbClr val="FFFF00"/>
                </a:solidFill>
                <a:effectLst>
                  <a:glow rad="292100">
                    <a:srgbClr val="000000">
                      <a:alpha val="90000"/>
                    </a:srgbClr>
                  </a:glow>
                </a:effectLst>
                <a:cs typeface="+mn-cs"/>
              </a:rPr>
              <a:t>behalf</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2802"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3"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1780"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332805"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5:23-24</a:t>
            </a:r>
            <a:endParaRPr lang="en-US" sz="4400">
              <a:solidFill>
                <a:schemeClr val="tx2"/>
              </a:solidFill>
              <a:cs typeface="Arial" charset="0"/>
            </a:endParaRPr>
          </a:p>
        </p:txBody>
      </p:sp>
      <p:sp>
        <p:nvSpPr>
          <p:cNvPr id="332806"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You are:</a:t>
            </a:r>
            <a:endParaRPr lang="en-US" sz="4400" i="1">
              <a:solidFill>
                <a:schemeClr val="tx2"/>
              </a:solidFill>
              <a:cs typeface="Arial" charset="0"/>
            </a:endParaRPr>
          </a:p>
        </p:txBody>
      </p:sp>
      <p:sp>
        <p:nvSpPr>
          <p:cNvPr id="332807"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Issue:</a:t>
            </a:r>
            <a:endParaRPr lang="en-US" sz="4400" i="1">
              <a:solidFill>
                <a:schemeClr val="tx2"/>
              </a:solidFill>
              <a:cs typeface="Arial" charset="0"/>
            </a:endParaRPr>
          </a:p>
        </p:txBody>
      </p:sp>
      <p:sp>
        <p:nvSpPr>
          <p:cNvPr id="332808"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Offender</a:t>
            </a:r>
            <a:endParaRPr lang="en-US" sz="4400">
              <a:solidFill>
                <a:schemeClr val="tx2"/>
              </a:solidFill>
              <a:cs typeface="Arial" charset="0"/>
            </a:endParaRPr>
          </a:p>
        </p:txBody>
      </p:sp>
      <p:sp>
        <p:nvSpPr>
          <p:cNvPr id="332809"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Offended</a:t>
            </a:r>
            <a:endParaRPr lang="en-US" sz="4400">
              <a:solidFill>
                <a:schemeClr val="tx2"/>
              </a:solidFill>
              <a:cs typeface="Arial" charset="0"/>
            </a:endParaRPr>
          </a:p>
        </p:txBody>
      </p:sp>
      <p:sp>
        <p:nvSpPr>
          <p:cNvPr id="332810"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General</a:t>
            </a:r>
            <a:endParaRPr lang="en-US" sz="4400">
              <a:solidFill>
                <a:schemeClr val="tx2"/>
              </a:solidFill>
              <a:cs typeface="Arial" charset="0"/>
            </a:endParaRPr>
          </a:p>
        </p:txBody>
      </p:sp>
      <p:sp>
        <p:nvSpPr>
          <p:cNvPr id="332811"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Sin</a:t>
            </a:r>
            <a:endParaRPr lang="en-US" sz="4400">
              <a:solidFill>
                <a:schemeClr val="tx2"/>
              </a:solidFill>
              <a:cs typeface="Arial" charset="0"/>
            </a:endParaRPr>
          </a:p>
        </p:txBody>
      </p:sp>
      <p:sp>
        <p:nvSpPr>
          <p:cNvPr id="332812"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18:15-17</a:t>
            </a:r>
            <a:endParaRPr lang="en-US" sz="4400">
              <a:solidFill>
                <a:schemeClr val="tx2"/>
              </a:solidFill>
              <a:cs typeface="Arial" charset="0"/>
            </a:endParaRPr>
          </a:p>
        </p:txBody>
      </p:sp>
      <p:sp>
        <p:nvSpPr>
          <p:cNvPr id="971790" name="Rectangle 14"/>
          <p:cNvSpPr>
            <a:spLocks noChangeArrowheads="1"/>
          </p:cNvSpPr>
          <p:nvPr/>
        </p:nvSpPr>
        <p:spPr bwMode="auto">
          <a:xfrm>
            <a:off x="457200" y="152400"/>
            <a:ext cx="8686800" cy="1143000"/>
          </a:xfrm>
          <a:prstGeom prst="rect">
            <a:avLst/>
          </a:prstGeom>
          <a:solidFill>
            <a:srgbClr val="800080"/>
          </a:solidFill>
          <a:ln>
            <a:noFill/>
          </a:ln>
          <a:effectLst/>
          <a:extLst/>
        </p:spPr>
        <p:txBody>
          <a:bodyPr anchor="ctr"/>
          <a:lstStyle/>
          <a:p>
            <a:pPr algn="r" eaLnBrk="1" hangingPunct="1">
              <a:defRPr/>
            </a:pPr>
            <a:r>
              <a:rPr lang="en-US" sz="4400" b="1">
                <a:solidFill>
                  <a:schemeClr val="bg1"/>
                </a:solidFill>
                <a:effectLst>
                  <a:outerShdw blurRad="38100" dist="38100" dir="2700000" algn="tl">
                    <a:srgbClr val="000000"/>
                  </a:outerShdw>
                </a:effectLst>
                <a:cs typeface="Arial" charset="0"/>
              </a:rPr>
              <a:t>Matthew</a:t>
            </a:r>
            <a:r>
              <a:rPr lang="fr-FR" altLang="ja-JP" sz="4400" b="1">
                <a:solidFill>
                  <a:schemeClr val="bg1"/>
                </a:solidFill>
                <a:effectLst>
                  <a:outerShdw blurRad="38100" dist="38100" dir="2700000" algn="tl">
                    <a:srgbClr val="000000"/>
                  </a:outerShdw>
                </a:effectLst>
                <a:cs typeface="Arial" charset="0"/>
              </a:rPr>
              <a:t>'</a:t>
            </a:r>
            <a:r>
              <a:rPr lang="en-US" sz="4400" b="1">
                <a:solidFill>
                  <a:schemeClr val="bg1"/>
                </a:solidFill>
                <a:effectLst>
                  <a:outerShdw blurRad="38100" dist="38100" dir="2700000" algn="tl">
                    <a:srgbClr val="000000"/>
                  </a:outerShdw>
                </a:effectLst>
                <a:cs typeface="Arial" charset="0"/>
              </a:rPr>
              <a:t>s Relational Pillars</a:t>
            </a:r>
            <a:endParaRPr lang="en-US" sz="4400">
              <a:solidFill>
                <a:schemeClr val="tx2"/>
              </a:solidFill>
              <a:cs typeface="Arial" charset="0"/>
            </a:endParaRPr>
          </a:p>
        </p:txBody>
      </p:sp>
      <p:pic>
        <p:nvPicPr>
          <p:cNvPr id="332814" name="Picture 13"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1791" name="Rectangle 15"/>
          <p:cNvSpPr>
            <a:spLocks noChangeArrowheads="1"/>
          </p:cNvSpPr>
          <p:nvPr/>
        </p:nvSpPr>
        <p:spPr bwMode="auto">
          <a:xfrm>
            <a:off x="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Initiative:</a:t>
            </a:r>
            <a:endParaRPr lang="en-US" sz="4400" i="1">
              <a:solidFill>
                <a:schemeClr val="tx2"/>
              </a:solidFill>
              <a:cs typeface="Arial" charset="0"/>
            </a:endParaRPr>
          </a:p>
        </p:txBody>
      </p:sp>
      <p:sp>
        <p:nvSpPr>
          <p:cNvPr id="971792"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You!</a:t>
            </a:r>
            <a:endParaRPr lang="en-US" sz="4400">
              <a:solidFill>
                <a:schemeClr val="tx2"/>
              </a:solidFill>
              <a:cs typeface="Arial" charset="0"/>
            </a:endParaRPr>
          </a:p>
        </p:txBody>
      </p:sp>
      <p:sp>
        <p:nvSpPr>
          <p:cNvPr id="971793"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You!</a:t>
            </a:r>
            <a:endParaRPr lang="en-US" sz="4400">
              <a:solidFill>
                <a:schemeClr val="tx2"/>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49" name="Picture 3" descr="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0" name="Rectangle 2"/>
          <p:cNvSpPr>
            <a:spLocks noGrp="1" noChangeArrowheads="1"/>
          </p:cNvSpPr>
          <p:nvPr>
            <p:ph type="title" idx="4294967295"/>
          </p:nvPr>
        </p:nvSpPr>
        <p:spPr>
          <a:xfrm>
            <a:off x="0" y="0"/>
            <a:ext cx="9144000" cy="762000"/>
          </a:xfrm>
          <a:solidFill>
            <a:srgbClr val="333399"/>
          </a:solidFill>
          <a:effectLst>
            <a:outerShdw blurRad="63500" dist="35921" dir="2700000" algn="ctr" rotWithShape="0">
              <a:srgbClr val="000000">
                <a:alpha val="74998"/>
              </a:srgbClr>
            </a:outerShdw>
          </a:effectLst>
        </p:spPr>
        <p:txBody>
          <a:bodyPr/>
          <a:lstStyle/>
          <a:p>
            <a:pPr eaLnBrk="1" hangingPunct="1">
              <a:defRPr/>
            </a:pPr>
            <a:r>
              <a:rPr lang="en-US" b="1">
                <a:solidFill>
                  <a:schemeClr val="bg1"/>
                </a:solidFill>
                <a:latin typeface="Arial" charset="0"/>
                <a:ea typeface="ＭＳ Ｐゴシック" charset="0"/>
              </a:rPr>
              <a:t>The Overall Principle</a:t>
            </a:r>
            <a:endParaRPr lang="en-US">
              <a:latin typeface="Arial" charset="0"/>
              <a:ea typeface="ＭＳ Ｐゴシック" charset="0"/>
            </a:endParaRPr>
          </a:p>
        </p:txBody>
      </p:sp>
      <p:sp>
        <p:nvSpPr>
          <p:cNvPr id="155652" name="Rectangle 4"/>
          <p:cNvSpPr>
            <a:spLocks noChangeArrowheads="1"/>
          </p:cNvSpPr>
          <p:nvPr/>
        </p:nvSpPr>
        <p:spPr bwMode="auto">
          <a:xfrm>
            <a:off x="0" y="990600"/>
            <a:ext cx="9144000" cy="1981200"/>
          </a:xfrm>
          <a:prstGeom prst="rect">
            <a:avLst/>
          </a:prstGeom>
          <a:noFill/>
          <a:ln>
            <a:noFill/>
          </a:ln>
          <a:effectLst>
            <a:outerShdw blurRad="63500" dist="35921" dir="2700000" algn="ctr" rotWithShape="0">
              <a:srgbClr val="000000">
                <a:alpha val="74998"/>
              </a:srgbClr>
            </a:outerShdw>
          </a:effectLst>
          <a:extLst/>
        </p:spPr>
        <p:txBody>
          <a:bodyPr anchor="ctr"/>
          <a:lstStyle/>
          <a:p>
            <a:pPr algn="ctr" eaLnBrk="1" hangingPunct="1">
              <a:defRPr/>
            </a:pPr>
            <a:r>
              <a:rPr lang="ru-RU" altLang="ja-JP" sz="4400" b="1" dirty="0" smtClean="0">
                <a:solidFill>
                  <a:schemeClr val="bg1"/>
                </a:solidFill>
                <a:cs typeface="Arial" charset="0"/>
              </a:rPr>
              <a:t>"</a:t>
            </a:r>
            <a:r>
              <a:rPr lang="en-US" altLang="ja-JP" sz="4400" b="1" dirty="0" smtClean="0">
                <a:solidFill>
                  <a:schemeClr val="bg1"/>
                </a:solidFill>
                <a:cs typeface="Arial" charset="0"/>
              </a:rPr>
              <a:t>If </a:t>
            </a:r>
            <a:r>
              <a:rPr lang="en-US" altLang="ja-JP" sz="4400" b="1" dirty="0">
                <a:solidFill>
                  <a:schemeClr val="bg1"/>
                </a:solidFill>
                <a:cs typeface="Arial" charset="0"/>
              </a:rPr>
              <a:t>possible, as far as it depends on you, be at peace with all </a:t>
            </a:r>
            <a:r>
              <a:rPr lang="en-US" altLang="ja-JP" sz="4400" b="1" dirty="0" smtClean="0">
                <a:solidFill>
                  <a:schemeClr val="bg1"/>
                </a:solidFill>
                <a:cs typeface="Arial" charset="0"/>
              </a:rPr>
              <a:t>men</a:t>
            </a:r>
            <a:r>
              <a:rPr lang="ru-RU" altLang="ja-JP" sz="4400" b="1" dirty="0" smtClean="0">
                <a:solidFill>
                  <a:schemeClr val="bg1"/>
                </a:solidFill>
                <a:cs typeface="Arial" charset="0"/>
              </a:rPr>
              <a:t>"</a:t>
            </a:r>
            <a:r>
              <a:rPr lang="en-US" altLang="ja-JP" sz="4400" b="1" dirty="0">
                <a:solidFill>
                  <a:schemeClr val="bg1"/>
                </a:solidFill>
                <a:cs typeface="Arial" charset="0"/>
              </a:rPr>
              <a:t/>
            </a:r>
            <a:br>
              <a:rPr lang="en-US" altLang="ja-JP" sz="4400" b="1" dirty="0">
                <a:solidFill>
                  <a:schemeClr val="bg1"/>
                </a:solidFill>
                <a:cs typeface="Arial" charset="0"/>
              </a:rPr>
            </a:br>
            <a:r>
              <a:rPr lang="en-US" altLang="ja-JP" sz="4000" b="1" i="1" dirty="0">
                <a:solidFill>
                  <a:schemeClr val="bg1"/>
                </a:solidFill>
                <a:cs typeface="Arial" charset="0"/>
              </a:rPr>
              <a:t>Romans 12:18</a:t>
            </a:r>
            <a:endParaRPr lang="en-US" sz="4400" dirty="0">
              <a:solidFill>
                <a:schemeClr val="tx2"/>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6898"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899"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5572"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336901"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5:23-24</a:t>
            </a:r>
            <a:endParaRPr lang="en-US" sz="4400">
              <a:solidFill>
                <a:schemeClr val="tx2"/>
              </a:solidFill>
              <a:cs typeface="Arial" charset="0"/>
            </a:endParaRPr>
          </a:p>
        </p:txBody>
      </p:sp>
      <p:sp>
        <p:nvSpPr>
          <p:cNvPr id="336902"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You are:</a:t>
            </a:r>
            <a:endParaRPr lang="en-US" sz="4400" i="1">
              <a:solidFill>
                <a:schemeClr val="tx2"/>
              </a:solidFill>
              <a:cs typeface="Arial" charset="0"/>
            </a:endParaRPr>
          </a:p>
        </p:txBody>
      </p:sp>
      <p:sp>
        <p:nvSpPr>
          <p:cNvPr id="336903"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Issue:</a:t>
            </a:r>
            <a:endParaRPr lang="en-US" sz="4400" i="1">
              <a:solidFill>
                <a:schemeClr val="tx2"/>
              </a:solidFill>
              <a:cs typeface="Arial" charset="0"/>
            </a:endParaRPr>
          </a:p>
        </p:txBody>
      </p:sp>
      <p:sp>
        <p:nvSpPr>
          <p:cNvPr id="336904"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Offender</a:t>
            </a:r>
            <a:endParaRPr lang="en-US" sz="4400">
              <a:solidFill>
                <a:schemeClr val="tx2"/>
              </a:solidFill>
              <a:cs typeface="Arial" charset="0"/>
            </a:endParaRPr>
          </a:p>
        </p:txBody>
      </p:sp>
      <p:sp>
        <p:nvSpPr>
          <p:cNvPr id="336905"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Offended</a:t>
            </a:r>
            <a:endParaRPr lang="en-US" sz="4400">
              <a:solidFill>
                <a:schemeClr val="tx2"/>
              </a:solidFill>
              <a:cs typeface="Arial" charset="0"/>
            </a:endParaRPr>
          </a:p>
        </p:txBody>
      </p:sp>
      <p:sp>
        <p:nvSpPr>
          <p:cNvPr id="336906"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General</a:t>
            </a:r>
            <a:endParaRPr lang="en-US" sz="4400">
              <a:solidFill>
                <a:schemeClr val="tx2"/>
              </a:solidFill>
              <a:cs typeface="Arial" charset="0"/>
            </a:endParaRPr>
          </a:p>
        </p:txBody>
      </p:sp>
      <p:sp>
        <p:nvSpPr>
          <p:cNvPr id="336907"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Sin</a:t>
            </a:r>
            <a:endParaRPr lang="en-US" sz="4400">
              <a:solidFill>
                <a:schemeClr val="tx2"/>
              </a:solidFill>
              <a:cs typeface="Arial" charset="0"/>
            </a:endParaRPr>
          </a:p>
        </p:txBody>
      </p:sp>
      <p:sp>
        <p:nvSpPr>
          <p:cNvPr id="336908"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18:15-17</a:t>
            </a:r>
            <a:endParaRPr lang="en-US" sz="4400">
              <a:solidFill>
                <a:schemeClr val="tx2"/>
              </a:solidFill>
              <a:cs typeface="Arial" charset="0"/>
            </a:endParaRPr>
          </a:p>
        </p:txBody>
      </p:sp>
      <p:sp>
        <p:nvSpPr>
          <p:cNvPr id="1005581" name="Rectangle 13"/>
          <p:cNvSpPr>
            <a:spLocks noChangeArrowheads="1"/>
          </p:cNvSpPr>
          <p:nvPr/>
        </p:nvSpPr>
        <p:spPr bwMode="auto">
          <a:xfrm>
            <a:off x="457200" y="152400"/>
            <a:ext cx="8686800" cy="1143000"/>
          </a:xfrm>
          <a:prstGeom prst="rect">
            <a:avLst/>
          </a:prstGeom>
          <a:solidFill>
            <a:srgbClr val="800080"/>
          </a:solidFill>
          <a:ln>
            <a:noFill/>
          </a:ln>
          <a:effectLst/>
          <a:extLst/>
        </p:spPr>
        <p:txBody>
          <a:bodyPr anchor="ctr"/>
          <a:lstStyle/>
          <a:p>
            <a:pPr algn="r" eaLnBrk="1" hangingPunct="1">
              <a:defRPr/>
            </a:pPr>
            <a:r>
              <a:rPr lang="en-US" sz="4400" b="1">
                <a:solidFill>
                  <a:schemeClr val="bg1"/>
                </a:solidFill>
                <a:effectLst>
                  <a:outerShdw blurRad="38100" dist="38100" dir="2700000" algn="tl">
                    <a:srgbClr val="000000"/>
                  </a:outerShdw>
                </a:effectLst>
                <a:cs typeface="Arial" charset="0"/>
              </a:rPr>
              <a:t>Matthew</a:t>
            </a:r>
            <a:r>
              <a:rPr lang="fr-FR" altLang="ja-JP" sz="4400" b="1">
                <a:solidFill>
                  <a:schemeClr val="bg1"/>
                </a:solidFill>
                <a:effectLst>
                  <a:outerShdw blurRad="38100" dist="38100" dir="2700000" algn="tl">
                    <a:srgbClr val="000000"/>
                  </a:outerShdw>
                </a:effectLst>
                <a:cs typeface="Arial" charset="0"/>
              </a:rPr>
              <a:t>'</a:t>
            </a:r>
            <a:r>
              <a:rPr lang="en-US" sz="4400" b="1">
                <a:solidFill>
                  <a:schemeClr val="bg1"/>
                </a:solidFill>
                <a:effectLst>
                  <a:outerShdw blurRad="38100" dist="38100" dir="2700000" algn="tl">
                    <a:srgbClr val="000000"/>
                  </a:outerShdw>
                </a:effectLst>
                <a:cs typeface="Arial" charset="0"/>
              </a:rPr>
              <a:t>s Relational Pillars</a:t>
            </a:r>
            <a:endParaRPr lang="en-US" sz="4400">
              <a:solidFill>
                <a:schemeClr val="tx2"/>
              </a:solidFill>
              <a:cs typeface="Arial" charset="0"/>
            </a:endParaRPr>
          </a:p>
        </p:txBody>
      </p:sp>
      <p:pic>
        <p:nvPicPr>
          <p:cNvPr id="336910" name="Picture 14"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11" name="Rectangle 15"/>
          <p:cNvSpPr>
            <a:spLocks noChangeArrowheads="1"/>
          </p:cNvSpPr>
          <p:nvPr/>
        </p:nvSpPr>
        <p:spPr bwMode="auto">
          <a:xfrm>
            <a:off x="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Initiative:</a:t>
            </a:r>
            <a:endParaRPr lang="en-US" sz="4400" i="1">
              <a:solidFill>
                <a:schemeClr val="tx2"/>
              </a:solidFill>
              <a:cs typeface="Arial" charset="0"/>
            </a:endParaRPr>
          </a:p>
        </p:txBody>
      </p:sp>
      <p:sp>
        <p:nvSpPr>
          <p:cNvPr id="336912" name="Rectangle 16"/>
          <p:cNvSpPr>
            <a:spLocks noChangeArrowheads="1"/>
          </p:cNvSpPr>
          <p:nvPr/>
        </p:nvSpPr>
        <p:spPr bwMode="auto">
          <a:xfrm>
            <a:off x="2895600" y="5199063"/>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You!</a:t>
            </a:r>
            <a:endParaRPr lang="en-US" sz="4400">
              <a:solidFill>
                <a:schemeClr val="tx2"/>
              </a:solidFill>
              <a:cs typeface="Arial" charset="0"/>
            </a:endParaRPr>
          </a:p>
        </p:txBody>
      </p:sp>
      <p:sp>
        <p:nvSpPr>
          <p:cNvPr id="336913" name="Rectangle 17"/>
          <p:cNvSpPr>
            <a:spLocks noChangeArrowheads="1"/>
          </p:cNvSpPr>
          <p:nvPr/>
        </p:nvSpPr>
        <p:spPr bwMode="auto">
          <a:xfrm>
            <a:off x="6324600" y="51816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You!</a:t>
            </a:r>
            <a:endParaRPr lang="en-US" sz="4400">
              <a:solidFill>
                <a:schemeClr val="tx2"/>
              </a:solidFill>
              <a:cs typeface="Arial" charset="0"/>
            </a:endParaRPr>
          </a:p>
        </p:txBody>
      </p:sp>
      <p:sp>
        <p:nvSpPr>
          <p:cNvPr id="1005586" name="Rectangle 18"/>
          <p:cNvSpPr>
            <a:spLocks noChangeArrowheads="1"/>
          </p:cNvSpPr>
          <p:nvPr/>
        </p:nvSpPr>
        <p:spPr bwMode="auto">
          <a:xfrm>
            <a:off x="0" y="2133600"/>
            <a:ext cx="9144000" cy="762000"/>
          </a:xfrm>
          <a:prstGeom prst="rect">
            <a:avLst/>
          </a:prstGeom>
          <a:solidFill>
            <a:srgbClr val="333399"/>
          </a:solidFill>
          <a:ln>
            <a:noFill/>
          </a:ln>
          <a:effectLst>
            <a:outerShdw blurRad="63500" dist="35921" dir="2700000" algn="ctr" rotWithShape="0">
              <a:srgbClr val="000000">
                <a:alpha val="74998"/>
              </a:srgbClr>
            </a:outerShdw>
          </a:effectLst>
          <a:extLst/>
        </p:spPr>
        <p:txBody>
          <a:bodyPr anchor="ctr"/>
          <a:lstStyle/>
          <a:p>
            <a:pPr algn="ctr" eaLnBrk="1" hangingPunct="1">
              <a:defRPr/>
            </a:pPr>
            <a:r>
              <a:rPr lang="en-US" sz="4000" b="1">
                <a:solidFill>
                  <a:schemeClr val="bg1"/>
                </a:solidFill>
                <a:cs typeface="Arial" charset="0"/>
              </a:rPr>
              <a:t>The Overall Principle: Romans 12:18</a:t>
            </a:r>
            <a:endParaRPr lang="en-US" sz="4000">
              <a:solidFill>
                <a:schemeClr val="tx2"/>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05586"/>
                                        </p:tgtEl>
                                        <p:attrNameLst>
                                          <p:attrName>style.visibility</p:attrName>
                                        </p:attrNameLst>
                                      </p:cBhvr>
                                      <p:to>
                                        <p:strVal val="visible"/>
                                      </p:to>
                                    </p:set>
                                    <p:animEffect transition="in" filter="fade">
                                      <p:cBhvr>
                                        <p:cTn id="7" dur="3000"/>
                                        <p:tgtEl>
                                          <p:spTgt spid="1005586"/>
                                        </p:tgtEl>
                                      </p:cBhvr>
                                    </p:animEffect>
                                    <p:anim calcmode="lin" valueType="num">
                                      <p:cBhvr>
                                        <p:cTn id="8" dur="3000" fill="hold"/>
                                        <p:tgtEl>
                                          <p:spTgt spid="1005586"/>
                                        </p:tgtEl>
                                        <p:attrNameLst>
                                          <p:attrName>ppt_x</p:attrName>
                                        </p:attrNameLst>
                                      </p:cBhvr>
                                      <p:tavLst>
                                        <p:tav tm="0">
                                          <p:val>
                                            <p:strVal val="#ppt_x"/>
                                          </p:val>
                                        </p:tav>
                                        <p:tav tm="100000">
                                          <p:val>
                                            <p:strVal val="#ppt_x"/>
                                          </p:val>
                                        </p:tav>
                                      </p:tavLst>
                                    </p:anim>
                                    <p:anim calcmode="lin" valueType="num">
                                      <p:cBhvr>
                                        <p:cTn id="9" dur="2700" decel="100000" fill="hold"/>
                                        <p:tgtEl>
                                          <p:spTgt spid="1005586"/>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00558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8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ChangeArrowheads="1"/>
          </p:cNvSpPr>
          <p:nvPr>
            <p:ph type="title" idx="4294967295"/>
          </p:nvPr>
        </p:nvSpPr>
        <p:spPr/>
        <p:txBody>
          <a:bodyPr/>
          <a:lstStyle/>
          <a:p>
            <a:r>
              <a:rPr lang="en-US">
                <a:latin typeface="Arial" charset="0"/>
                <a:ea typeface="ＭＳ Ｐゴシック" charset="0"/>
              </a:rPr>
              <a:t>Make us one 3/3</a:t>
            </a:r>
          </a:p>
        </p:txBody>
      </p:sp>
      <p:pic>
        <p:nvPicPr>
          <p:cNvPr id="338946" name="Picture 3" descr="Sunrise &amp; Sunset 0680"/>
          <p:cNvPicPr>
            <a:picLocks noChangeAspect="1" noChangeArrowheads="1"/>
          </p:cNvPicPr>
          <p:nvPr/>
        </p:nvPicPr>
        <p:blipFill>
          <a:blip r:embed="rId3">
            <a:extLst>
              <a:ext uri="{28A0092B-C50C-407E-A947-70E740481C1C}">
                <a14:useLocalDpi xmlns:a14="http://schemas.microsoft.com/office/drawing/2010/main" val="0"/>
              </a:ext>
            </a:extLst>
          </a:blip>
          <a:srcRect l="2446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24583" y="620688"/>
            <a:ext cx="9119417" cy="4524315"/>
          </a:xfrm>
          <a:prstGeom prst="rect">
            <a:avLst/>
          </a:prstGeom>
          <a:noFill/>
          <a:ln>
            <a:noFill/>
          </a:ln>
          <a:effectLst/>
          <a:extLst/>
        </p:spPr>
        <p:txBody>
          <a:bodyPr wrap="square">
            <a:spAutoFit/>
          </a:bodyPr>
          <a:lstStyle/>
          <a:p>
            <a:pPr algn="ctr">
              <a:defRPr/>
            </a:pPr>
            <a:r>
              <a:rPr lang="en-US" sz="4800" b="1" dirty="0">
                <a:solidFill>
                  <a:schemeClr val="bg1"/>
                </a:solidFill>
                <a:effectLst>
                  <a:glow rad="228600">
                    <a:schemeClr val="tx1"/>
                  </a:glow>
                </a:effectLst>
              </a:rPr>
              <a:t>Make us one, Lord,</a:t>
            </a:r>
          </a:p>
          <a:p>
            <a:pPr algn="ctr">
              <a:defRPr/>
            </a:pPr>
            <a:r>
              <a:rPr lang="en-US" sz="4800" b="1" dirty="0">
                <a:solidFill>
                  <a:schemeClr val="bg1"/>
                </a:solidFill>
                <a:effectLst>
                  <a:glow rad="228600">
                    <a:schemeClr val="tx1"/>
                  </a:glow>
                </a:effectLst>
              </a:rPr>
              <a:t>make us one,</a:t>
            </a:r>
          </a:p>
          <a:p>
            <a:pPr algn="ctr">
              <a:defRPr/>
            </a:pPr>
            <a:r>
              <a:rPr lang="en-US" sz="4800" b="1" dirty="0">
                <a:solidFill>
                  <a:schemeClr val="bg1"/>
                </a:solidFill>
                <a:effectLst>
                  <a:glow rad="228600">
                    <a:schemeClr val="tx1"/>
                  </a:glow>
                </a:effectLst>
              </a:rPr>
              <a:t>Holy Spirit, make us one.</a:t>
            </a:r>
          </a:p>
          <a:p>
            <a:pPr algn="ctr">
              <a:defRPr/>
            </a:pPr>
            <a:r>
              <a:rPr lang="en-US" sz="4800" b="1" dirty="0">
                <a:solidFill>
                  <a:schemeClr val="bg1"/>
                </a:solidFill>
                <a:effectLst>
                  <a:glow rad="228600">
                    <a:schemeClr val="tx1"/>
                  </a:glow>
                </a:effectLst>
              </a:rPr>
              <a:t>Let Your love flow</a:t>
            </a:r>
          </a:p>
          <a:p>
            <a:pPr algn="ctr">
              <a:defRPr/>
            </a:pPr>
            <a:r>
              <a:rPr lang="en-US" sz="4800" b="1" dirty="0">
                <a:solidFill>
                  <a:schemeClr val="bg1"/>
                </a:solidFill>
                <a:effectLst>
                  <a:glow rad="228600">
                    <a:schemeClr val="tx1"/>
                  </a:glow>
                </a:effectLst>
              </a:rPr>
              <a:t>so the world will know</a:t>
            </a:r>
          </a:p>
          <a:p>
            <a:pPr algn="ctr">
              <a:defRPr/>
            </a:pPr>
            <a:r>
              <a:rPr lang="en-US" sz="4800" b="1" dirty="0">
                <a:solidFill>
                  <a:schemeClr val="bg1"/>
                </a:solidFill>
                <a:effectLst>
                  <a:glow rad="228600">
                    <a:schemeClr val="tx1"/>
                  </a:glow>
                </a:effectLst>
              </a:rPr>
              <a:t>we are one in You.</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0" y="152400"/>
            <a:ext cx="9144000" cy="9144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What</a:t>
            </a:r>
            <a:r>
              <a:rPr kumimoji="0" lang="fr-FR" altLang="ja-JP">
                <a:latin typeface="Helvetica" charset="0"/>
                <a:ea typeface="ＭＳ Ｐゴシック" charset="0"/>
                <a:cs typeface="ＭＳ Ｐゴシック" charset="0"/>
              </a:rPr>
              <a:t>'</a:t>
            </a:r>
            <a:r>
              <a:rPr kumimoji="0" lang="en-US">
                <a:latin typeface="Helvetica" charset="0"/>
                <a:ea typeface="ＭＳ Ｐゴシック" charset="0"/>
                <a:cs typeface="ＭＳ Ｐゴシック" charset="0"/>
              </a:rPr>
              <a:t>s God Saying to You?</a:t>
            </a:r>
            <a:endParaRPr kumimoji="0" lang="en-US" sz="3600">
              <a:latin typeface="Helvetica" charset="0"/>
              <a:ea typeface="ＭＳ Ｐゴシック" charset="0"/>
              <a:cs typeface="ＭＳ Ｐゴシック" charset="0"/>
            </a:endParaRPr>
          </a:p>
        </p:txBody>
      </p:sp>
      <p:sp>
        <p:nvSpPr>
          <p:cNvPr id="115405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endParaRPr>
          </a:p>
        </p:txBody>
      </p:sp>
      <p:sp>
        <p:nvSpPr>
          <p:cNvPr id="115405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latin typeface="Arial Black" charset="0"/>
              </a:rPr>
              <a:t>M</a:t>
            </a:r>
            <a:endParaRPr lang="en-US" smtClean="0"/>
          </a:p>
        </p:txBody>
      </p:sp>
      <p:sp>
        <p:nvSpPr>
          <p:cNvPr id="115405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5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5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5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5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6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7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8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latin typeface="Arial Black" charset="0"/>
              </a:rPr>
              <a:t>M</a:t>
            </a:r>
            <a:endParaRPr lang="en-US" smtClean="0"/>
          </a:p>
        </p:txBody>
      </p:sp>
      <p:sp>
        <p:nvSpPr>
          <p:cNvPr id="1154082"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3" name="Oval 35"/>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4" name="Oval 36"/>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5" name="Line 37"/>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6" name="Oval 38"/>
          <p:cNvSpPr>
            <a:spLocks noChangeArrowheads="1"/>
          </p:cNvSpPr>
          <p:nvPr/>
        </p:nvSpPr>
        <p:spPr bwMode="auto">
          <a:xfrm rot="188795">
            <a:off x="457200" y="14287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p>
        </p:txBody>
      </p:sp>
      <p:sp>
        <p:nvSpPr>
          <p:cNvPr id="1154087" name="Text Box 39"/>
          <p:cNvSpPr txBox="1">
            <a:spLocks noChangeArrowheads="1"/>
          </p:cNvSpPr>
          <p:nvPr/>
        </p:nvSpPr>
        <p:spPr bwMode="auto">
          <a:xfrm>
            <a:off x="3878263" y="2916238"/>
            <a:ext cx="4808537" cy="665162"/>
          </a:xfrm>
          <a:prstGeom prst="rect">
            <a:avLst/>
          </a:prstGeom>
          <a:solidFill>
            <a:srgbClr val="FF0000"/>
          </a:solidFill>
          <a:ln>
            <a:noFill/>
          </a:ln>
          <a:effectLst>
            <a:outerShdw blurRad="63500" dist="71842"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effectLst>
                  <a:outerShdw blurRad="38100" dist="38100" dir="2700000" algn="tl">
                    <a:srgbClr val="000000"/>
                  </a:outerShdw>
                </a:effectLst>
                <a:latin typeface="Arial Black" charset="0"/>
              </a:rPr>
              <a:t>b.  Your Own Life</a:t>
            </a:r>
            <a:endParaRPr lang="en-US" smtClean="0">
              <a:effectLst>
                <a:outerShdw blurRad="38100" dist="38100" dir="2700000" algn="tl">
                  <a:srgbClr val="000000"/>
                </a:outerShdw>
              </a:effectLst>
            </a:endParaRPr>
          </a:p>
        </p:txBody>
      </p:sp>
      <p:sp>
        <p:nvSpPr>
          <p:cNvPr id="1154088" name="Text Box 40"/>
          <p:cNvSpPr txBox="1">
            <a:spLocks noChangeArrowheads="1"/>
          </p:cNvSpPr>
          <p:nvPr/>
        </p:nvSpPr>
        <p:spPr bwMode="auto">
          <a:xfrm>
            <a:off x="3878263" y="4364038"/>
            <a:ext cx="4808537" cy="665162"/>
          </a:xfrm>
          <a:prstGeom prst="rect">
            <a:avLst/>
          </a:prstGeom>
          <a:solidFill>
            <a:srgbClr val="FF0000"/>
          </a:solidFill>
          <a:ln>
            <a:noFill/>
          </a:ln>
          <a:effectLst>
            <a:outerShdw blurRad="63500" dist="71842"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effectLst>
                  <a:outerShdw blurRad="38100" dist="38100" dir="2700000" algn="tl">
                    <a:srgbClr val="000000"/>
                  </a:outerShdw>
                </a:effectLst>
                <a:latin typeface="Arial Black" charset="0"/>
              </a:rPr>
              <a:t>c.  Helping Others</a:t>
            </a:r>
          </a:p>
        </p:txBody>
      </p:sp>
      <p:sp>
        <p:nvSpPr>
          <p:cNvPr id="1154054" name="Text Box 6"/>
          <p:cNvSpPr txBox="1">
            <a:spLocks noChangeArrowheads="1"/>
          </p:cNvSpPr>
          <p:nvPr/>
        </p:nvSpPr>
        <p:spPr bwMode="auto">
          <a:xfrm>
            <a:off x="3878263" y="1468438"/>
            <a:ext cx="4808537" cy="665162"/>
          </a:xfrm>
          <a:prstGeom prst="rect">
            <a:avLst/>
          </a:prstGeom>
          <a:solidFill>
            <a:srgbClr val="FF0000"/>
          </a:solidFill>
          <a:ln>
            <a:noFill/>
          </a:ln>
          <a:effectLst>
            <a:outerShdw blurRad="63500" dist="71842"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chemeClr val="tx2"/>
                </a:solidFill>
                <a:effectLst>
                  <a:outerShdw blurRad="38100" dist="38100" dir="2700000" algn="tl">
                    <a:srgbClr val="000000"/>
                  </a:outerShdw>
                </a:effectLst>
                <a:latin typeface="Arial Black" charset="0"/>
              </a:rPr>
              <a:t>a.  The Church Body</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4054"/>
                                        </p:tgtEl>
                                        <p:attrNameLst>
                                          <p:attrName>style.visibility</p:attrName>
                                        </p:attrNameLst>
                                      </p:cBhvr>
                                      <p:to>
                                        <p:strVal val="visible"/>
                                      </p:to>
                                    </p:set>
                                  </p:childTnLst>
                                </p:cTn>
                              </p:par>
                              <p:par>
                                <p:cTn id="7" presetID="31" presetClass="entr" presetSubtype="0" fill="hold" grpId="0" nodeType="withEffect">
                                  <p:stCondLst>
                                    <p:cond delay="0"/>
                                  </p:stCondLst>
                                  <p:iterate type="lt">
                                    <p:tmPct val="5000"/>
                                  </p:iterate>
                                  <p:childTnLst>
                                    <p:set>
                                      <p:cBhvr>
                                        <p:cTn id="8" dur="1" fill="hold">
                                          <p:stCondLst>
                                            <p:cond delay="0"/>
                                          </p:stCondLst>
                                        </p:cTn>
                                        <p:tgtEl>
                                          <p:spTgt spid="1154086"/>
                                        </p:tgtEl>
                                        <p:attrNameLst>
                                          <p:attrName>style.visibility</p:attrName>
                                        </p:attrNameLst>
                                      </p:cBhvr>
                                      <p:to>
                                        <p:strVal val="visible"/>
                                      </p:to>
                                    </p:set>
                                    <p:anim calcmode="lin" valueType="num">
                                      <p:cBhvr>
                                        <p:cTn id="9" dur="1000" fill="hold"/>
                                        <p:tgtEl>
                                          <p:spTgt spid="1154086"/>
                                        </p:tgtEl>
                                        <p:attrNameLst>
                                          <p:attrName>ppt_w</p:attrName>
                                        </p:attrNameLst>
                                      </p:cBhvr>
                                      <p:tavLst>
                                        <p:tav tm="0">
                                          <p:val>
                                            <p:fltVal val="0"/>
                                          </p:val>
                                        </p:tav>
                                        <p:tav tm="100000">
                                          <p:val>
                                            <p:strVal val="#ppt_w"/>
                                          </p:val>
                                        </p:tav>
                                      </p:tavLst>
                                    </p:anim>
                                    <p:anim calcmode="lin" valueType="num">
                                      <p:cBhvr>
                                        <p:cTn id="10" dur="1000" fill="hold"/>
                                        <p:tgtEl>
                                          <p:spTgt spid="1154086"/>
                                        </p:tgtEl>
                                        <p:attrNameLst>
                                          <p:attrName>ppt_h</p:attrName>
                                        </p:attrNameLst>
                                      </p:cBhvr>
                                      <p:tavLst>
                                        <p:tav tm="0">
                                          <p:val>
                                            <p:fltVal val="0"/>
                                          </p:val>
                                        </p:tav>
                                        <p:tav tm="100000">
                                          <p:val>
                                            <p:strVal val="#ppt_h"/>
                                          </p:val>
                                        </p:tav>
                                      </p:tavLst>
                                    </p:anim>
                                    <p:anim calcmode="lin" valueType="num">
                                      <p:cBhvr>
                                        <p:cTn id="11" dur="1000" fill="hold"/>
                                        <p:tgtEl>
                                          <p:spTgt spid="1154086"/>
                                        </p:tgtEl>
                                        <p:attrNameLst>
                                          <p:attrName>style.rotation</p:attrName>
                                        </p:attrNameLst>
                                      </p:cBhvr>
                                      <p:tavLst>
                                        <p:tav tm="0">
                                          <p:val>
                                            <p:fltVal val="90"/>
                                          </p:val>
                                        </p:tav>
                                        <p:tav tm="100000">
                                          <p:val>
                                            <p:fltVal val="0"/>
                                          </p:val>
                                        </p:tav>
                                      </p:tavLst>
                                    </p:anim>
                                    <p:animEffect transition="in" filter="fade">
                                      <p:cBhvr>
                                        <p:cTn id="12" dur="1000"/>
                                        <p:tgtEl>
                                          <p:spTgt spid="1154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40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4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088"/>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1154082"/>
                                        </p:tgtEl>
                                        <p:attrNameLst>
                                          <p:attrName>style.visibility</p:attrName>
                                        </p:attrNameLst>
                                      </p:cBhvr>
                                      <p:to>
                                        <p:strVal val="visible"/>
                                      </p:to>
                                    </p:set>
                                    <p:animEffect transition="in" filter="wipe(left)">
                                      <p:cBhvr>
                                        <p:cTn id="26" dur="500"/>
                                        <p:tgtEl>
                                          <p:spTgt spid="1154082"/>
                                        </p:tgtEl>
                                      </p:cBhvr>
                                    </p:animEffect>
                                  </p:childTnLst>
                                </p:cTn>
                              </p:par>
                            </p:childTnLst>
                          </p:cTn>
                        </p:par>
                        <p:par>
                          <p:cTn id="27" fill="hold" nodeType="afterGroup">
                            <p:stCondLst>
                              <p:cond delay="5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1154083"/>
                                        </p:tgtEl>
                                        <p:attrNameLst>
                                          <p:attrName>style.visibility</p:attrName>
                                        </p:attrNameLst>
                                      </p:cBhvr>
                                      <p:to>
                                        <p:strVal val="visible"/>
                                      </p:to>
                                    </p:set>
                                    <p:anim calcmode="lin" valueType="num">
                                      <p:cBhvr>
                                        <p:cTn id="30" dur="1000" fill="hold"/>
                                        <p:tgtEl>
                                          <p:spTgt spid="1154083"/>
                                        </p:tgtEl>
                                        <p:attrNameLst>
                                          <p:attrName>ppt_w</p:attrName>
                                        </p:attrNameLst>
                                      </p:cBhvr>
                                      <p:tavLst>
                                        <p:tav tm="0">
                                          <p:val>
                                            <p:fltVal val="0"/>
                                          </p:val>
                                        </p:tav>
                                        <p:tav tm="100000">
                                          <p:val>
                                            <p:strVal val="#ppt_w"/>
                                          </p:val>
                                        </p:tav>
                                      </p:tavLst>
                                    </p:anim>
                                    <p:anim calcmode="lin" valueType="num">
                                      <p:cBhvr>
                                        <p:cTn id="31" dur="1000" fill="hold"/>
                                        <p:tgtEl>
                                          <p:spTgt spid="1154083"/>
                                        </p:tgtEl>
                                        <p:attrNameLst>
                                          <p:attrName>ppt_h</p:attrName>
                                        </p:attrNameLst>
                                      </p:cBhvr>
                                      <p:tavLst>
                                        <p:tav tm="0">
                                          <p:val>
                                            <p:fltVal val="0"/>
                                          </p:val>
                                        </p:tav>
                                        <p:tav tm="100000">
                                          <p:val>
                                            <p:strVal val="#ppt_h"/>
                                          </p:val>
                                        </p:tav>
                                      </p:tavLst>
                                    </p:anim>
                                    <p:anim calcmode="lin" valueType="num">
                                      <p:cBhvr>
                                        <p:cTn id="32" dur="1000" fill="hold"/>
                                        <p:tgtEl>
                                          <p:spTgt spid="1154083"/>
                                        </p:tgtEl>
                                        <p:attrNameLst>
                                          <p:attrName>style.rotation</p:attrName>
                                        </p:attrNameLst>
                                      </p:cBhvr>
                                      <p:tavLst>
                                        <p:tav tm="0">
                                          <p:val>
                                            <p:fltVal val="90"/>
                                          </p:val>
                                        </p:tav>
                                        <p:tav tm="100000">
                                          <p:val>
                                            <p:fltVal val="0"/>
                                          </p:val>
                                        </p:tav>
                                      </p:tavLst>
                                    </p:anim>
                                    <p:animEffect transition="in" filter="fade">
                                      <p:cBhvr>
                                        <p:cTn id="33" dur="1000"/>
                                        <p:tgtEl>
                                          <p:spTgt spid="1154083"/>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1154085"/>
                                        </p:tgtEl>
                                        <p:attrNameLst>
                                          <p:attrName>style.visibility</p:attrName>
                                        </p:attrNameLst>
                                      </p:cBhvr>
                                      <p:to>
                                        <p:strVal val="visible"/>
                                      </p:to>
                                    </p:set>
                                    <p:animEffect transition="in" filter="wipe(left)">
                                      <p:cBhvr>
                                        <p:cTn id="37" dur="500"/>
                                        <p:tgtEl>
                                          <p:spTgt spid="1154085"/>
                                        </p:tgtEl>
                                      </p:cBhvr>
                                    </p:animEffect>
                                  </p:childTnLst>
                                </p:cTn>
                              </p:par>
                            </p:childTnLst>
                          </p:cTn>
                        </p:par>
                        <p:par>
                          <p:cTn id="38" fill="hold" nodeType="afterGroup">
                            <p:stCondLst>
                              <p:cond delay="20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1154084"/>
                                        </p:tgtEl>
                                        <p:attrNameLst>
                                          <p:attrName>style.visibility</p:attrName>
                                        </p:attrNameLst>
                                      </p:cBhvr>
                                      <p:to>
                                        <p:strVal val="visible"/>
                                      </p:to>
                                    </p:set>
                                    <p:anim calcmode="lin" valueType="num">
                                      <p:cBhvr>
                                        <p:cTn id="41" dur="1000" fill="hold"/>
                                        <p:tgtEl>
                                          <p:spTgt spid="1154084"/>
                                        </p:tgtEl>
                                        <p:attrNameLst>
                                          <p:attrName>ppt_w</p:attrName>
                                        </p:attrNameLst>
                                      </p:cBhvr>
                                      <p:tavLst>
                                        <p:tav tm="0">
                                          <p:val>
                                            <p:fltVal val="0"/>
                                          </p:val>
                                        </p:tav>
                                        <p:tav tm="100000">
                                          <p:val>
                                            <p:strVal val="#ppt_w"/>
                                          </p:val>
                                        </p:tav>
                                      </p:tavLst>
                                    </p:anim>
                                    <p:anim calcmode="lin" valueType="num">
                                      <p:cBhvr>
                                        <p:cTn id="42" dur="1000" fill="hold"/>
                                        <p:tgtEl>
                                          <p:spTgt spid="1154084"/>
                                        </p:tgtEl>
                                        <p:attrNameLst>
                                          <p:attrName>ppt_h</p:attrName>
                                        </p:attrNameLst>
                                      </p:cBhvr>
                                      <p:tavLst>
                                        <p:tav tm="0">
                                          <p:val>
                                            <p:fltVal val="0"/>
                                          </p:val>
                                        </p:tav>
                                        <p:tav tm="100000">
                                          <p:val>
                                            <p:strVal val="#ppt_h"/>
                                          </p:val>
                                        </p:tav>
                                      </p:tavLst>
                                    </p:anim>
                                    <p:anim calcmode="lin" valueType="num">
                                      <p:cBhvr>
                                        <p:cTn id="43" dur="1000" fill="hold"/>
                                        <p:tgtEl>
                                          <p:spTgt spid="1154084"/>
                                        </p:tgtEl>
                                        <p:attrNameLst>
                                          <p:attrName>style.rotation</p:attrName>
                                        </p:attrNameLst>
                                      </p:cBhvr>
                                      <p:tavLst>
                                        <p:tav tm="0">
                                          <p:val>
                                            <p:fltVal val="90"/>
                                          </p:val>
                                        </p:tav>
                                        <p:tav tm="100000">
                                          <p:val>
                                            <p:fltVal val="0"/>
                                          </p:val>
                                        </p:tav>
                                      </p:tavLst>
                                    </p:anim>
                                    <p:animEffect transition="in" filter="fade">
                                      <p:cBhvr>
                                        <p:cTn id="44" dur="1000"/>
                                        <p:tgtEl>
                                          <p:spTgt spid="115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p:bldP spid="1154083" grpId="0" animBg="1"/>
      <p:bldP spid="1154084" grpId="0" animBg="1"/>
      <p:bldP spid="1154086" grpId="0" animBg="1"/>
      <p:bldP spid="1154087" grpId="0" animBg="1"/>
      <p:bldP spid="1154088" grpId="0" animBg="1"/>
      <p:bldP spid="115405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106630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026"/>
          <p:cNvSpPr>
            <a:spLocks noGrp="1" noChangeArrowheads="1"/>
          </p:cNvSpPr>
          <p:nvPr>
            <p:ph type="title"/>
          </p:nvPr>
        </p:nvSpPr>
        <p:spPr/>
        <p:txBody>
          <a:bodyPr/>
          <a:lstStyle/>
          <a:p>
            <a:pPr eaLnBrk="1" hangingPunct="1">
              <a:defRPr/>
            </a:pPr>
            <a:r>
              <a:rPr lang="en-US">
                <a:solidFill>
                  <a:schemeClr val="tx1"/>
                </a:solidFill>
                <a:latin typeface="Arial" charset="0"/>
                <a:ea typeface="ＭＳ Ｐゴシック" charset="0"/>
                <a:cs typeface="ＭＳ Ｐゴシック" charset="0"/>
              </a:rPr>
              <a:t>Black</a:t>
            </a:r>
            <a:endParaRPr lang="en-US">
              <a:latin typeface="Arial" charset="0"/>
              <a:ea typeface="ＭＳ Ｐゴシック" charset="0"/>
              <a:cs typeface="ＭＳ Ｐゴシック"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62" name="Picture 5" descr="roman colum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33194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3" name="Rectangle 6"/>
          <p:cNvSpPr>
            <a:spLocks noGrp="1" noChangeArrowheads="1"/>
          </p:cNvSpPr>
          <p:nvPr>
            <p:ph type="title"/>
          </p:nvPr>
        </p:nvSpPr>
        <p:spPr>
          <a:xfrm>
            <a:off x="2743200" y="274638"/>
            <a:ext cx="6096000" cy="2773362"/>
          </a:xfrm>
        </p:spPr>
        <p:txBody>
          <a:bodyPr/>
          <a:lstStyle/>
          <a:p>
            <a:pPr eaLnBrk="1" hangingPunct="1"/>
            <a:r>
              <a:rPr lang="en-US" sz="8800" b="1">
                <a:latin typeface="Arial" charset="0"/>
                <a:ea typeface="ＭＳ Ｐゴシック" charset="0"/>
              </a:rPr>
              <a:t>Relational Pillars</a:t>
            </a:r>
            <a:endParaRPr lang="en-US" sz="5400" b="1">
              <a:latin typeface="Arial" charset="0"/>
              <a:ea typeface="ＭＳ Ｐゴシック" charset="0"/>
            </a:endParaRPr>
          </a:p>
        </p:txBody>
      </p:sp>
      <p:sp>
        <p:nvSpPr>
          <p:cNvPr id="245764" name="Rectangle 7"/>
          <p:cNvSpPr>
            <a:spLocks noChangeArrowheads="1"/>
          </p:cNvSpPr>
          <p:nvPr/>
        </p:nvSpPr>
        <p:spPr bwMode="auto">
          <a:xfrm>
            <a:off x="2667000" y="2667000"/>
            <a:ext cx="60960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5400" b="1">
                <a:solidFill>
                  <a:schemeClr val="bg1"/>
                </a:solidFill>
                <a:cs typeface="Arial" charset="0"/>
              </a:rPr>
              <a:t>for believers</a:t>
            </a:r>
          </a:p>
        </p:txBody>
      </p:sp>
      <p:sp>
        <p:nvSpPr>
          <p:cNvPr id="245765" name="Rectangle 8"/>
          <p:cNvSpPr>
            <a:spLocks noChangeArrowheads="1"/>
          </p:cNvSpPr>
          <p:nvPr/>
        </p:nvSpPr>
        <p:spPr bwMode="auto">
          <a:xfrm>
            <a:off x="2743200" y="457200"/>
            <a:ext cx="6096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8800" b="1">
                <a:solidFill>
                  <a:schemeClr val="bg1"/>
                </a:solidFill>
                <a:cs typeface="Arial" charset="0"/>
              </a:rPr>
              <a:t>Relational Pillars</a:t>
            </a:r>
            <a:endParaRPr lang="en-US" sz="5400" b="1">
              <a:solidFill>
                <a:schemeClr val="bg1"/>
              </a:solidFill>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5181600" y="76200"/>
            <a:ext cx="3962400" cy="865188"/>
          </a:xfrm>
        </p:spPr>
        <p:txBody>
          <a:bodyPr/>
          <a:lstStyle/>
          <a:p>
            <a:pPr eaLnBrk="1" hangingPunct="1">
              <a:defRPr/>
            </a:pPr>
            <a:r>
              <a:rPr lang="en-US" b="1" i="1">
                <a:latin typeface="Times New Roman" charset="0"/>
                <a:ea typeface="ＭＳ Ｐゴシック" charset="0"/>
              </a:rPr>
              <a:t>Romance, 1982</a:t>
            </a:r>
          </a:p>
        </p:txBody>
      </p:sp>
      <p:pic>
        <p:nvPicPr>
          <p:cNvPr id="247810" name="Picture 3" descr="China"/>
          <p:cNvPicPr>
            <a:picLocks noChangeAspect="1" noChangeArrowheads="1"/>
          </p:cNvPicPr>
          <p:nvPr/>
        </p:nvPicPr>
        <p:blipFill>
          <a:blip r:embed="rId3">
            <a:extLst>
              <a:ext uri="{28A0092B-C50C-407E-A947-70E740481C1C}">
                <a14:useLocalDpi xmlns:a14="http://schemas.microsoft.com/office/drawing/2010/main" val="0"/>
              </a:ext>
            </a:extLst>
          </a:blip>
          <a:srcRect l="10080" t="57753" r="15329" b="6595"/>
          <a:stretch>
            <a:fillRect/>
          </a:stretch>
        </p:blipFill>
        <p:spPr bwMode="auto">
          <a:xfrm>
            <a:off x="4343400" y="990600"/>
            <a:ext cx="5638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7988" name="Picture 4" descr="Engagement"/>
          <p:cNvPicPr>
            <a:picLocks noChangeAspect="1" noChangeArrowheads="1"/>
          </p:cNvPicPr>
          <p:nvPr/>
        </p:nvPicPr>
        <p:blipFill>
          <a:blip r:embed="rId4">
            <a:extLst>
              <a:ext uri="{28A0092B-C50C-407E-A947-70E740481C1C}">
                <a14:useLocalDpi xmlns:a14="http://schemas.microsoft.com/office/drawing/2010/main" val="0"/>
              </a:ext>
            </a:extLst>
          </a:blip>
          <a:srcRect t="35670" r="29027"/>
          <a:stretch>
            <a:fillRect/>
          </a:stretch>
        </p:blipFill>
        <p:spPr bwMode="auto">
          <a:xfrm>
            <a:off x="0" y="536575"/>
            <a:ext cx="43434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7989" name="Picture 5" descr="Engagement"/>
          <p:cNvPicPr>
            <a:picLocks noChangeAspect="1" noChangeArrowheads="1"/>
          </p:cNvPicPr>
          <p:nvPr/>
        </p:nvPicPr>
        <p:blipFill>
          <a:blip r:embed="rId4"/>
          <a:srcRect l="17432" t="775" r="38988" b="67430"/>
          <a:stretch>
            <a:fillRect/>
          </a:stretch>
        </p:blipFill>
        <p:spPr bwMode="auto">
          <a:xfrm rot="850441">
            <a:off x="4122738" y="3505200"/>
            <a:ext cx="2667000" cy="3124200"/>
          </a:xfrm>
          <a:prstGeom prst="rect">
            <a:avLst/>
          </a:prstGeom>
          <a:noFill/>
          <a:effectLst>
            <a:outerShdw blurRad="63500" dist="107763" dir="13500000" algn="ctr" rotWithShape="0">
              <a:schemeClr val="folHlink">
                <a:alpha val="50000"/>
              </a:schemeClr>
            </a:outerShdw>
          </a:effectLs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37989"/>
                                        </p:tgtEl>
                                        <p:attrNameLst>
                                          <p:attrName>style.visibility</p:attrName>
                                        </p:attrNameLst>
                                      </p:cBhvr>
                                      <p:to>
                                        <p:strVal val="visible"/>
                                      </p:to>
                                    </p:set>
                                    <p:animEffect transition="in" filter="blinds(horizontal)">
                                      <p:cBhvr>
                                        <p:cTn id="7" dur="2000"/>
                                        <p:tgtEl>
                                          <p:spTgt spid="937989"/>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937988"/>
                                        </p:tgtEl>
                                        <p:attrNameLst>
                                          <p:attrName>style.visibility</p:attrName>
                                        </p:attrNameLst>
                                      </p:cBhvr>
                                      <p:to>
                                        <p:strVal val="visible"/>
                                      </p:to>
                                    </p:set>
                                    <p:animEffect transition="in" filter="blinds(horizontal)">
                                      <p:cBhvr>
                                        <p:cTn id="11" dur="2000"/>
                                        <p:tgtEl>
                                          <p:spTgt spid="937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endParaRPr lang="en-US"/>
          </a:p>
        </p:txBody>
      </p:sp>
      <p:pic>
        <p:nvPicPr>
          <p:cNvPr id="249858" name="Picture 4" descr="Susan300dpiOct06"/>
          <p:cNvPicPr>
            <a:picLocks noChangeAspect="1" noChangeArrowheads="1"/>
          </p:cNvPicPr>
          <p:nvPr/>
        </p:nvPicPr>
        <p:blipFill>
          <a:blip r:embed="rId3">
            <a:extLst>
              <a:ext uri="{28A0092B-C50C-407E-A947-70E740481C1C}">
                <a14:useLocalDpi xmlns:a14="http://schemas.microsoft.com/office/drawing/2010/main" val="0"/>
              </a:ext>
            </a:extLst>
          </a:blip>
          <a:srcRect t="6767" b="25565"/>
          <a:stretch>
            <a:fillRect/>
          </a:stretch>
        </p:blipFill>
        <p:spPr bwMode="auto">
          <a:xfrm>
            <a:off x="990600" y="0"/>
            <a:ext cx="7223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699" name="Rectangle 3"/>
          <p:cNvSpPr>
            <a:spLocks noGrp="1" noChangeArrowheads="1"/>
          </p:cNvSpPr>
          <p:nvPr>
            <p:ph type="title" idx="4294967295"/>
          </p:nvPr>
        </p:nvSpPr>
        <p:spPr>
          <a:xfrm>
            <a:off x="0" y="5949280"/>
            <a:ext cx="9144000" cy="908720"/>
          </a:xfrm>
          <a:solidFill>
            <a:srgbClr val="000000"/>
          </a:solidFill>
        </p:spPr>
        <p:txBody>
          <a:bodyPr/>
          <a:lstStyle/>
          <a:p>
            <a:pPr>
              <a:defRPr/>
            </a:pPr>
            <a:r>
              <a:rPr lang="en-US" sz="5400" b="1" dirty="0" smtClean="0">
                <a:solidFill>
                  <a:schemeClr val="tx1"/>
                </a:solidFill>
                <a:latin typeface="Arial" charset="0"/>
                <a:cs typeface="+mj-cs"/>
              </a:rPr>
              <a:t>Susan Kay Griffith</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1906" name="Picture 2"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07" name="Picture 3" descr="roman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6182" name="Rectangle 6"/>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charset="0"/>
                <a:ea typeface="ＭＳ Ｐゴシック" charset="0"/>
              </a:rPr>
              <a:t>Matthew</a:t>
            </a:r>
            <a:r>
              <a:rPr lang="fr-FR" altLang="ja-JP" b="1">
                <a:effectLst>
                  <a:outerShdw blurRad="38100" dist="38100" dir="2700000" algn="tl">
                    <a:srgbClr val="FFFFFF"/>
                  </a:outerShdw>
                </a:effectLst>
                <a:latin typeface="Arial" charset="0"/>
                <a:ea typeface="ＭＳ Ｐゴシック" charset="0"/>
              </a:rPr>
              <a:t>'</a:t>
            </a:r>
            <a:r>
              <a:rPr lang="en-US" b="1">
                <a:effectLst>
                  <a:outerShdw blurRad="38100" dist="38100" dir="2700000" algn="tl">
                    <a:srgbClr val="FFFFFF"/>
                  </a:outerShdw>
                </a:effectLst>
                <a:latin typeface="Arial" charset="0"/>
                <a:ea typeface="ＭＳ Ｐゴシック" charset="0"/>
              </a:rPr>
              <a:t>s Relational Pillars</a:t>
            </a:r>
            <a:endParaRPr lang="en-US">
              <a:latin typeface="Arial" charset="0"/>
              <a:ea typeface="ＭＳ Ｐゴシック" charset="0"/>
            </a:endParaRPr>
          </a:p>
        </p:txBody>
      </p:sp>
      <p:sp>
        <p:nvSpPr>
          <p:cNvPr id="946183" name="Rectangle 7"/>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5:23-24</a:t>
            </a:r>
            <a:endParaRPr lang="en-US" sz="4400">
              <a:solidFill>
                <a:schemeClr val="tx2"/>
              </a:solidFill>
              <a:cs typeface="Arial" charset="0"/>
            </a:endParaRPr>
          </a:p>
        </p:txBody>
      </p:sp>
      <p:sp>
        <p:nvSpPr>
          <p:cNvPr id="946184" name="Rectangle 8"/>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You are:</a:t>
            </a:r>
            <a:endParaRPr lang="en-US" sz="4400" i="1">
              <a:solidFill>
                <a:schemeClr val="tx2"/>
              </a:solidFill>
              <a:cs typeface="Arial" charset="0"/>
            </a:endParaRPr>
          </a:p>
        </p:txBody>
      </p:sp>
      <p:sp>
        <p:nvSpPr>
          <p:cNvPr id="946185" name="Rectangle 9"/>
          <p:cNvSpPr>
            <a:spLocks noChangeArrowheads="1"/>
          </p:cNvSpPr>
          <p:nvPr/>
        </p:nvSpPr>
        <p:spPr bwMode="auto">
          <a:xfrm>
            <a:off x="0" y="4114800"/>
            <a:ext cx="2514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i="1">
                <a:solidFill>
                  <a:schemeClr val="bg1"/>
                </a:solidFill>
                <a:cs typeface="Arial" charset="0"/>
              </a:rPr>
              <a:t>Issue:</a:t>
            </a:r>
            <a:endParaRPr lang="en-US" sz="4400" i="1">
              <a:solidFill>
                <a:schemeClr val="tx2"/>
              </a:solidFill>
              <a:cs typeface="Arial" charset="0"/>
            </a:endParaRPr>
          </a:p>
        </p:txBody>
      </p:sp>
      <p:sp>
        <p:nvSpPr>
          <p:cNvPr id="946186" name="Rectangle 10"/>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Offender</a:t>
            </a:r>
            <a:endParaRPr lang="en-US" sz="4400">
              <a:solidFill>
                <a:schemeClr val="tx2"/>
              </a:solidFill>
              <a:cs typeface="Arial" charset="0"/>
            </a:endParaRPr>
          </a:p>
        </p:txBody>
      </p:sp>
      <p:sp>
        <p:nvSpPr>
          <p:cNvPr id="946188" name="Rectangle 12"/>
          <p:cNvSpPr>
            <a:spLocks noChangeArrowheads="1"/>
          </p:cNvSpPr>
          <p:nvPr/>
        </p:nvSpPr>
        <p:spPr bwMode="auto">
          <a:xfrm>
            <a:off x="2895600" y="4114800"/>
            <a:ext cx="274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a:solidFill>
                  <a:schemeClr val="bg1"/>
                </a:solidFill>
                <a:cs typeface="Arial" charset="0"/>
              </a:rPr>
              <a:t>General</a:t>
            </a:r>
            <a:endParaRPr lang="en-US" sz="4400">
              <a:solidFill>
                <a:schemeClr val="tx2"/>
              </a:solidFill>
              <a:cs typeface="Arial" charset="0"/>
            </a:endParaRPr>
          </a:p>
        </p:txBody>
      </p:sp>
      <p:sp>
        <p:nvSpPr>
          <p:cNvPr id="946192" name="Rectangle 16"/>
          <p:cNvSpPr>
            <a:spLocks noChangeArrowheads="1"/>
          </p:cNvSpPr>
          <p:nvPr/>
        </p:nvSpPr>
        <p:spPr bwMode="auto">
          <a:xfrm>
            <a:off x="457200" y="152400"/>
            <a:ext cx="8686800" cy="1143000"/>
          </a:xfrm>
          <a:prstGeom prst="rect">
            <a:avLst/>
          </a:prstGeom>
          <a:solidFill>
            <a:srgbClr val="800080"/>
          </a:solidFill>
          <a:ln>
            <a:noFill/>
          </a:ln>
          <a:effectLst/>
          <a:extLst/>
        </p:spPr>
        <p:txBody>
          <a:bodyPr anchor="ctr"/>
          <a:lstStyle/>
          <a:p>
            <a:pPr algn="r" eaLnBrk="1" hangingPunct="1">
              <a:defRPr/>
            </a:pPr>
            <a:r>
              <a:rPr lang="en-US" sz="4400" b="1">
                <a:solidFill>
                  <a:schemeClr val="bg1"/>
                </a:solidFill>
                <a:effectLst>
                  <a:outerShdw blurRad="38100" dist="38100" dir="2700000" algn="tl">
                    <a:srgbClr val="000000"/>
                  </a:outerShdw>
                </a:effectLst>
                <a:cs typeface="Arial" charset="0"/>
              </a:rPr>
              <a:t>Matthew</a:t>
            </a:r>
            <a:r>
              <a:rPr lang="fr-FR" altLang="ja-JP" sz="4400" b="1">
                <a:solidFill>
                  <a:schemeClr val="bg1"/>
                </a:solidFill>
                <a:effectLst>
                  <a:outerShdw blurRad="38100" dist="38100" dir="2700000" algn="tl">
                    <a:srgbClr val="000000"/>
                  </a:outerShdw>
                </a:effectLst>
                <a:cs typeface="Arial" charset="0"/>
              </a:rPr>
              <a:t>'</a:t>
            </a:r>
            <a:r>
              <a:rPr lang="en-US" sz="4400" b="1">
                <a:solidFill>
                  <a:schemeClr val="bg1"/>
                </a:solidFill>
                <a:effectLst>
                  <a:outerShdw blurRad="38100" dist="38100" dir="2700000" algn="tl">
                    <a:srgbClr val="000000"/>
                  </a:outerShdw>
                </a:effectLst>
                <a:cs typeface="Arial" charset="0"/>
              </a:rPr>
              <a:t>s Relational Pillars</a:t>
            </a:r>
            <a:endParaRPr lang="en-US" sz="4400">
              <a:solidFill>
                <a:schemeClr val="tx2"/>
              </a:solidFill>
              <a:cs typeface="Arial" charset="0"/>
            </a:endParaRPr>
          </a:p>
        </p:txBody>
      </p:sp>
      <p:pic>
        <p:nvPicPr>
          <p:cNvPr id="251915" name="Picture 15" descr="roman colum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6183">
                                            <p:txEl>
                                              <p:pRg st="0" end="0"/>
                                            </p:txEl>
                                          </p:spTgt>
                                        </p:tgtEl>
                                        <p:attrNameLst>
                                          <p:attrName>style.visibility</p:attrName>
                                        </p:attrNameLst>
                                      </p:cBhvr>
                                      <p:to>
                                        <p:strVal val="visible"/>
                                      </p:to>
                                    </p:set>
                                    <p:animEffect transition="in" filter="fade">
                                      <p:cBhvr>
                                        <p:cTn id="7" dur="500"/>
                                        <p:tgtEl>
                                          <p:spTgt spid="946183">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6184">
                                            <p:txEl>
                                              <p:pRg st="0" end="0"/>
                                            </p:txEl>
                                          </p:spTgt>
                                        </p:tgtEl>
                                        <p:attrNameLst>
                                          <p:attrName>style.visibility</p:attrName>
                                        </p:attrNameLst>
                                      </p:cBhvr>
                                      <p:to>
                                        <p:strVal val="visible"/>
                                      </p:to>
                                    </p:set>
                                    <p:animEffect transition="in" filter="fade">
                                      <p:cBhvr>
                                        <p:cTn id="11" dur="500"/>
                                        <p:tgtEl>
                                          <p:spTgt spid="946184">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6186">
                                            <p:txEl>
                                              <p:pRg st="0" end="0"/>
                                            </p:txEl>
                                          </p:spTgt>
                                        </p:tgtEl>
                                        <p:attrNameLst>
                                          <p:attrName>style.visibility</p:attrName>
                                        </p:attrNameLst>
                                      </p:cBhvr>
                                      <p:to>
                                        <p:strVal val="visible"/>
                                      </p:to>
                                    </p:set>
                                    <p:animEffect transition="in" filter="fade">
                                      <p:cBhvr>
                                        <p:cTn id="15" dur="500"/>
                                        <p:tgtEl>
                                          <p:spTgt spid="946186">
                                            <p:txEl>
                                              <p:pRg st="0" end="0"/>
                                            </p:txEl>
                                          </p:spTgt>
                                        </p:tgtEl>
                                      </p:cBhvr>
                                    </p:animEffect>
                                  </p:childTnLst>
                                </p:cTn>
                              </p:par>
                            </p:childTnLst>
                          </p:cTn>
                        </p:par>
                        <p:par>
                          <p:cTn id="16" fill="hold" nodeType="with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46185">
                                            <p:txEl>
                                              <p:pRg st="0" end="0"/>
                                            </p:txEl>
                                          </p:spTgt>
                                        </p:tgtEl>
                                        <p:attrNameLst>
                                          <p:attrName>style.visibility</p:attrName>
                                        </p:attrNameLst>
                                      </p:cBhvr>
                                      <p:to>
                                        <p:strVal val="visible"/>
                                      </p:to>
                                    </p:set>
                                    <p:animEffect transition="in" filter="fade">
                                      <p:cBhvr>
                                        <p:cTn id="19" dur="500"/>
                                        <p:tgtEl>
                                          <p:spTgt spid="946185">
                                            <p:txEl>
                                              <p:pRg st="0" end="0"/>
                                            </p:txEl>
                                          </p:spTgt>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46188">
                                            <p:txEl>
                                              <p:pRg st="0" end="0"/>
                                            </p:txEl>
                                          </p:spTgt>
                                        </p:tgtEl>
                                        <p:attrNameLst>
                                          <p:attrName>style.visibility</p:attrName>
                                        </p:attrNameLst>
                                      </p:cBhvr>
                                      <p:to>
                                        <p:strVal val="visible"/>
                                      </p:to>
                                    </p:set>
                                    <p:animEffect transition="in" filter="fade">
                                      <p:cBhvr>
                                        <p:cTn id="23" dur="500"/>
                                        <p:tgtEl>
                                          <p:spTgt spid="946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3" grpId="0" build="p" autoUpdateAnimBg="0"/>
      <p:bldP spid="946184" grpId="0" build="p" autoUpdateAnimBg="0"/>
      <p:bldP spid="946185" grpId="0" build="p" autoUpdateAnimBg="0"/>
      <p:bldP spid="946186" grpId="0" build="p" autoUpdateAnimBg="0"/>
      <p:bldP spid="946188"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2004:Templates:Presentations:Designs:Blank Presentation</Template>
  <TotalTime>11480</TotalTime>
  <Words>3766</Words>
  <Application>Microsoft Macintosh PowerPoint</Application>
  <PresentationFormat>On-screen Show (4:3)</PresentationFormat>
  <Paragraphs>598</Paragraphs>
  <Slides>57</Slides>
  <Notes>57</Notes>
  <HiddenSlides>0</HiddenSlides>
  <MMClips>0</MMClips>
  <ScaleCrop>false</ScaleCrop>
  <HeadingPairs>
    <vt:vector size="4" baseType="variant">
      <vt:variant>
        <vt:lpstr>Theme</vt:lpstr>
      </vt:variant>
      <vt:variant>
        <vt:i4>20</vt:i4>
      </vt:variant>
      <vt:variant>
        <vt:lpstr>Slide Titles</vt:lpstr>
      </vt:variant>
      <vt:variant>
        <vt:i4>57</vt:i4>
      </vt:variant>
    </vt:vector>
  </HeadingPairs>
  <TitlesOfParts>
    <vt:vector size="77" baseType="lpstr">
      <vt:lpstr>Blank Presentation</vt:lpstr>
      <vt:lpstr>Kimono</vt:lpstr>
      <vt:lpstr>Beam</vt:lpstr>
      <vt:lpstr>Orbit</vt:lpstr>
      <vt:lpstr>Schmooze</vt:lpstr>
      <vt:lpstr>Expedition</vt:lpstr>
      <vt:lpstr>Skyline</vt:lpstr>
      <vt:lpstr>Pulse</vt:lpstr>
      <vt:lpstr>Default Design</vt:lpstr>
      <vt:lpstr>Alchemy</vt:lpstr>
      <vt:lpstr>Blends</vt:lpstr>
      <vt:lpstr>Justice</vt:lpstr>
      <vt:lpstr>Network</vt:lpstr>
      <vt:lpstr>1_Default Design</vt:lpstr>
      <vt:lpstr>1_Schmooze</vt:lpstr>
      <vt:lpstr>2_Pulse</vt:lpstr>
      <vt:lpstr>1_Expedition</vt:lpstr>
      <vt:lpstr>1_Blends</vt:lpstr>
      <vt:lpstr>2_Default Design</vt:lpstr>
      <vt:lpstr>1_Orbit</vt:lpstr>
      <vt:lpstr>How to Restore Relationships</vt:lpstr>
      <vt:lpstr>The Crossroads (1981-83)</vt:lpstr>
      <vt:lpstr>China, 1981</vt:lpstr>
      <vt:lpstr>Crossroads Ministry</vt:lpstr>
      <vt:lpstr>Black</vt:lpstr>
      <vt:lpstr>Relational Pillars</vt:lpstr>
      <vt:lpstr>Romance, 1982</vt:lpstr>
      <vt:lpstr>Susan Kay Griffith</vt:lpstr>
      <vt:lpstr>Matthew's Relational Pillars</vt:lpstr>
      <vt:lpstr>Matthew 5:23-24</vt:lpstr>
      <vt:lpstr>Matthew 5:23-24</vt:lpstr>
      <vt:lpstr>The Lord's Supper</vt:lpstr>
      <vt:lpstr>Matthew's Relational Pillars</vt:lpstr>
      <vt:lpstr>How do we restore sinning Christians properly?</vt:lpstr>
      <vt:lpstr>Other Relationships</vt:lpstr>
      <vt:lpstr>Black</vt:lpstr>
      <vt:lpstr>Matthew 18</vt:lpstr>
      <vt:lpstr>Matthew 18:15-20</vt:lpstr>
      <vt:lpstr>The Point of Verses 15-17</vt:lpstr>
      <vt:lpstr>Our Goal:</vt:lpstr>
      <vt:lpstr>Restore People in Sin</vt:lpstr>
      <vt:lpstr>God's 4-step restoring process…</vt:lpstr>
      <vt:lpstr>Step 1 to Restoration  Talk to the person by yourself</vt:lpstr>
      <vt:lpstr>Matthew's Relational Pillars</vt:lpstr>
      <vt:lpstr>Matthew's Relational Pillars</vt:lpstr>
      <vt:lpstr>Go in Person</vt:lpstr>
      <vt:lpstr>1996</vt:lpstr>
      <vt:lpstr>Brothers…</vt:lpstr>
      <vt:lpstr>Why don't we confront others?</vt:lpstr>
      <vt:lpstr>Step 1 to Restoration  Talk to the person by yourself</vt:lpstr>
      <vt:lpstr>Step 2 to Restoration   Take 1-2 others along</vt:lpstr>
      <vt:lpstr>Questions on Step 2</vt:lpstr>
      <vt:lpstr>Deut. 19:15</vt:lpstr>
      <vt:lpstr>Step 3 to Restoration   Expose the sin to the entire church</vt:lpstr>
      <vt:lpstr>Why tell the whole church?</vt:lpstr>
      <vt:lpstr>Step 4 to Restoration  Treat the person as an unbeliever</vt:lpstr>
      <vt:lpstr>Sins Worthy of Discipline</vt:lpstr>
      <vt:lpstr>Sins Worthy of Discipline</vt:lpstr>
      <vt:lpstr>The Point of Verses 15-17</vt:lpstr>
      <vt:lpstr>God's 4-step restoring process…</vt:lpstr>
      <vt:lpstr>Our 2nd question is answered in verses 18-20: Why do we restore sinning Christians properly?</vt:lpstr>
      <vt:lpstr>The Point of Verses 18-20</vt:lpstr>
      <vt:lpstr>Why discipline?   When we seek to restore someone…</vt:lpstr>
      <vt:lpstr>A Better Translation…</vt:lpstr>
      <vt:lpstr>Matthew 18:19</vt:lpstr>
      <vt:lpstr>Psalm 82:1, 6  (to Israel's rulers/gods) </vt:lpstr>
      <vt:lpstr>Why discipline?   When we seek to restore someone…</vt:lpstr>
      <vt:lpstr>Matthew 18:20</vt:lpstr>
      <vt:lpstr>Why do we restore sinning Christians properly?</vt:lpstr>
      <vt:lpstr>Main Idea:</vt:lpstr>
      <vt:lpstr>Matthew's Relational Pillars</vt:lpstr>
      <vt:lpstr>The Overall Principle</vt:lpstr>
      <vt:lpstr>Matthew's Relational Pillars</vt:lpstr>
      <vt:lpstr>Make us one 3/3</vt:lpstr>
      <vt:lpstr>What's God Saying to You?</vt:lpstr>
      <vt:lpstr>NT Preaching link at BibleStudyDownloads.org</vt:lpstr>
      <vt:lpstr>Black</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Rick Griffith</dc:creator>
  <cp:lastModifiedBy>Rick Griffith</cp:lastModifiedBy>
  <cp:revision>486</cp:revision>
  <dcterms:created xsi:type="dcterms:W3CDTF">2006-11-14T08:25:02Z</dcterms:created>
  <dcterms:modified xsi:type="dcterms:W3CDTF">2016-03-03T01:48:52Z</dcterms:modified>
</cp:coreProperties>
</file>